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4"/>
  </p:notesMasterIdLst>
  <p:sldIdLst>
    <p:sldId id="11721" r:id="rId5"/>
    <p:sldId id="11722" r:id="rId6"/>
    <p:sldId id="11723" r:id="rId7"/>
    <p:sldId id="11724" r:id="rId8"/>
    <p:sldId id="11725" r:id="rId9"/>
    <p:sldId id="11726" r:id="rId10"/>
    <p:sldId id="11727" r:id="rId11"/>
    <p:sldId id="11728" r:id="rId12"/>
    <p:sldId id="11729" r:id="rId13"/>
    <p:sldId id="11730" r:id="rId14"/>
    <p:sldId id="11731" r:id="rId15"/>
    <p:sldId id="11732" r:id="rId16"/>
    <p:sldId id="11733" r:id="rId17"/>
    <p:sldId id="11734" r:id="rId18"/>
    <p:sldId id="11735" r:id="rId19"/>
    <p:sldId id="11736" r:id="rId20"/>
    <p:sldId id="11694" r:id="rId21"/>
    <p:sldId id="11696" r:id="rId22"/>
    <p:sldId id="11697" r:id="rId23"/>
    <p:sldId id="11698" r:id="rId24"/>
    <p:sldId id="11699" r:id="rId25"/>
    <p:sldId id="11713" r:id="rId26"/>
    <p:sldId id="11704" r:id="rId27"/>
    <p:sldId id="11716" r:id="rId28"/>
    <p:sldId id="11720" r:id="rId29"/>
    <p:sldId id="11717" r:id="rId30"/>
    <p:sldId id="11718" r:id="rId31"/>
    <p:sldId id="11719" r:id="rId32"/>
    <p:sldId id="1164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sh Kumar" initials="HK" lastIdx="2" clrIdx="0">
    <p:extLst>
      <p:ext uri="{19B8F6BF-5375-455C-9EA6-DF929625EA0E}">
        <p15:presenceInfo xmlns:p15="http://schemas.microsoft.com/office/powerpoint/2012/main" xmlns="" userId="S-1-5-21-1417001333-725345543-1177238915-3099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9B96F"/>
    <a:srgbClr val="000000"/>
    <a:srgbClr val="37BCD2"/>
    <a:srgbClr val="22BDED"/>
    <a:srgbClr val="3EBBBC"/>
    <a:srgbClr val="49B974"/>
    <a:srgbClr val="20BDEE"/>
    <a:srgbClr val="00920E"/>
    <a:srgbClr val="CCF484"/>
    <a:srgbClr val="F3858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A8F0A-BD5C-4386-A01A-4DF934FB2FE5}" v="150" dt="2025-02-27T12:38:37.6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86199" autoAdjust="0"/>
  </p:normalViewPr>
  <p:slideViewPr>
    <p:cSldViewPr snapToGrid="0">
      <p:cViewPr varScale="1">
        <p:scale>
          <a:sx n="61" d="100"/>
          <a:sy n="61" d="100"/>
        </p:scale>
        <p:origin x="-67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146"/>
    </p:cViewPr>
  </p:sorterViewPr>
  <p:notesViewPr>
    <p:cSldViewPr snapToGrid="0">
      <p:cViewPr varScale="1">
        <p:scale>
          <a:sx n="62" d="100"/>
          <a:sy n="62" d="100"/>
        </p:scale>
        <p:origin x="3226" y="5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HA NANDHINI S" userId="15cdf0b0-2e93-4f62-97e7-b1410a443814" providerId="ADAL" clId="{1E5A8F0A-BD5C-4386-A01A-4DF934FB2FE5}"/>
    <pc:docChg chg="undo redo custSel addSld delSld modSld sldOrd">
      <pc:chgData name="USHA NANDHINI S" userId="15cdf0b0-2e93-4f62-97e7-b1410a443814" providerId="ADAL" clId="{1E5A8F0A-BD5C-4386-A01A-4DF934FB2FE5}" dt="2025-02-27T12:39:15.941" v="687" actId="47"/>
      <pc:docMkLst>
        <pc:docMk/>
      </pc:docMkLst>
      <pc:sldChg chg="modSp del mod">
        <pc:chgData name="USHA NANDHINI S" userId="15cdf0b0-2e93-4f62-97e7-b1410a443814" providerId="ADAL" clId="{1E5A8F0A-BD5C-4386-A01A-4DF934FB2FE5}" dt="2025-02-27T03:07:50.653" v="23" actId="47"/>
        <pc:sldMkLst>
          <pc:docMk/>
          <pc:sldMk cId="2111651506" sldId="11553"/>
        </pc:sldMkLst>
        <pc:spChg chg="mod">
          <ac:chgData name="USHA NANDHINI S" userId="15cdf0b0-2e93-4f62-97e7-b1410a443814" providerId="ADAL" clId="{1E5A8F0A-BD5C-4386-A01A-4DF934FB2FE5}" dt="2025-02-27T03:07:46.453" v="22" actId="6549"/>
          <ac:spMkLst>
            <pc:docMk/>
            <pc:sldMk cId="2111651506" sldId="11553"/>
            <ac:spMk id="3" creationId="{5ACDEA72-1592-487D-849B-3BEFF49F0D6F}"/>
          </ac:spMkLst>
        </pc:spChg>
      </pc:sldChg>
      <pc:sldChg chg="del">
        <pc:chgData name="USHA NANDHINI S" userId="15cdf0b0-2e93-4f62-97e7-b1410a443814" providerId="ADAL" clId="{1E5A8F0A-BD5C-4386-A01A-4DF934FB2FE5}" dt="2025-02-27T03:09:39.593" v="73" actId="47"/>
        <pc:sldMkLst>
          <pc:docMk/>
          <pc:sldMk cId="3229472173" sldId="11651"/>
        </pc:sldMkLst>
      </pc:sldChg>
      <pc:sldChg chg="del">
        <pc:chgData name="USHA NANDHINI S" userId="15cdf0b0-2e93-4f62-97e7-b1410a443814" providerId="ADAL" clId="{1E5A8F0A-BD5C-4386-A01A-4DF934FB2FE5}" dt="2025-02-27T04:01:55.911" v="339" actId="47"/>
        <pc:sldMkLst>
          <pc:docMk/>
          <pc:sldMk cId="604039482" sldId="11674"/>
        </pc:sldMkLst>
      </pc:sldChg>
      <pc:sldChg chg="addSp delSp modSp mod modNotesTx">
        <pc:chgData name="USHA NANDHINI S" userId="15cdf0b0-2e93-4f62-97e7-b1410a443814" providerId="ADAL" clId="{1E5A8F0A-BD5C-4386-A01A-4DF934FB2FE5}" dt="2025-02-27T04:14:52.431" v="564" actId="20577"/>
        <pc:sldMkLst>
          <pc:docMk/>
          <pc:sldMk cId="3467308006" sldId="11694"/>
        </pc:sldMkLst>
        <pc:spChg chg="del mod">
          <ac:chgData name="USHA NANDHINI S" userId="15cdf0b0-2e93-4f62-97e7-b1410a443814" providerId="ADAL" clId="{1E5A8F0A-BD5C-4386-A01A-4DF934FB2FE5}" dt="2025-02-27T03:19:48.962" v="132" actId="478"/>
          <ac:spMkLst>
            <pc:docMk/>
            <pc:sldMk cId="3467308006" sldId="11694"/>
            <ac:spMk id="3" creationId="{A3C82D4F-5812-293C-252D-B56669D7D8AF}"/>
          </ac:spMkLst>
        </pc:spChg>
        <pc:spChg chg="del">
          <ac:chgData name="USHA NANDHINI S" userId="15cdf0b0-2e93-4f62-97e7-b1410a443814" providerId="ADAL" clId="{1E5A8F0A-BD5C-4386-A01A-4DF934FB2FE5}" dt="2025-02-27T03:17:12.662" v="121" actId="478"/>
          <ac:spMkLst>
            <pc:docMk/>
            <pc:sldMk cId="3467308006" sldId="11694"/>
            <ac:spMk id="7" creationId="{745D6F6C-FE9B-41A9-ACD6-1809B02D93E0}"/>
          </ac:spMkLst>
        </pc:spChg>
        <pc:spChg chg="mod">
          <ac:chgData name="USHA NANDHINI S" userId="15cdf0b0-2e93-4f62-97e7-b1410a443814" providerId="ADAL" clId="{1E5A8F0A-BD5C-4386-A01A-4DF934FB2FE5}" dt="2025-02-27T03:17:04.050" v="118"/>
          <ac:spMkLst>
            <pc:docMk/>
            <pc:sldMk cId="3467308006" sldId="11694"/>
            <ac:spMk id="10" creationId="{2178BB46-BA54-FAFA-F3CA-3C7D47D9708D}"/>
          </ac:spMkLst>
        </pc:spChg>
        <pc:picChg chg="del">
          <ac:chgData name="USHA NANDHINI S" userId="15cdf0b0-2e93-4f62-97e7-b1410a443814" providerId="ADAL" clId="{1E5A8F0A-BD5C-4386-A01A-4DF934FB2FE5}" dt="2025-02-27T03:17:06.582" v="119" actId="478"/>
          <ac:picMkLst>
            <pc:docMk/>
            <pc:sldMk cId="3467308006" sldId="11694"/>
            <ac:picMk id="5" creationId="{17FEB0EE-71CD-4BCA-8384-6AD20D06EB33}"/>
          </ac:picMkLst>
        </pc:picChg>
        <pc:picChg chg="add mod">
          <ac:chgData name="USHA NANDHINI S" userId="15cdf0b0-2e93-4f62-97e7-b1410a443814" providerId="ADAL" clId="{1E5A8F0A-BD5C-4386-A01A-4DF934FB2FE5}" dt="2025-02-27T03:20:15.353" v="140" actId="1076"/>
          <ac:picMkLst>
            <pc:docMk/>
            <pc:sldMk cId="3467308006" sldId="11694"/>
            <ac:picMk id="3074" creationId="{00C2A7F8-FB51-AB85-1FC3-6AFAE354CB07}"/>
          </ac:picMkLst>
        </pc:picChg>
      </pc:sldChg>
      <pc:sldChg chg="del">
        <pc:chgData name="USHA NANDHINI S" userId="15cdf0b0-2e93-4f62-97e7-b1410a443814" providerId="ADAL" clId="{1E5A8F0A-BD5C-4386-A01A-4DF934FB2FE5}" dt="2025-02-27T04:01:56.181" v="341" actId="47"/>
        <pc:sldMkLst>
          <pc:docMk/>
          <pc:sldMk cId="1610486155" sldId="11695"/>
        </pc:sldMkLst>
      </pc:sldChg>
      <pc:sldChg chg="addSp delSp modSp mod modNotesTx">
        <pc:chgData name="USHA NANDHINI S" userId="15cdf0b0-2e93-4f62-97e7-b1410a443814" providerId="ADAL" clId="{1E5A8F0A-BD5C-4386-A01A-4DF934FB2FE5}" dt="2025-02-27T04:14:49.111" v="563" actId="20577"/>
        <pc:sldMkLst>
          <pc:docMk/>
          <pc:sldMk cId="1311196739" sldId="11696"/>
        </pc:sldMkLst>
        <pc:spChg chg="del">
          <ac:chgData name="USHA NANDHINI S" userId="15cdf0b0-2e93-4f62-97e7-b1410a443814" providerId="ADAL" clId="{1E5A8F0A-BD5C-4386-A01A-4DF934FB2FE5}" dt="2025-02-27T03:23:07.112" v="161" actId="478"/>
          <ac:spMkLst>
            <pc:docMk/>
            <pc:sldMk cId="1311196739" sldId="11696"/>
            <ac:spMk id="2" creationId="{F59BBC3C-6CA6-4F07-9AD3-2048E4BFDAFD}"/>
          </ac:spMkLst>
        </pc:spChg>
        <pc:spChg chg="mod">
          <ac:chgData name="USHA NANDHINI S" userId="15cdf0b0-2e93-4f62-97e7-b1410a443814" providerId="ADAL" clId="{1E5A8F0A-BD5C-4386-A01A-4DF934FB2FE5}" dt="2025-02-27T03:32:53.122" v="175" actId="14100"/>
          <ac:spMkLst>
            <pc:docMk/>
            <pc:sldMk cId="1311196739" sldId="11696"/>
            <ac:spMk id="3" creationId="{A856A8B9-79C0-4A13-2ACC-64EF2072748F}"/>
          </ac:spMkLst>
        </pc:spChg>
        <pc:spChg chg="add">
          <ac:chgData name="USHA NANDHINI S" userId="15cdf0b0-2e93-4f62-97e7-b1410a443814" providerId="ADAL" clId="{1E5A8F0A-BD5C-4386-A01A-4DF934FB2FE5}" dt="2025-02-27T03:22:13.045" v="152"/>
          <ac:spMkLst>
            <pc:docMk/>
            <pc:sldMk cId="1311196739" sldId="11696"/>
            <ac:spMk id="5" creationId="{B2F205BF-849C-D563-8D88-96373CB4A1E4}"/>
          </ac:spMkLst>
        </pc:spChg>
        <pc:spChg chg="add">
          <ac:chgData name="USHA NANDHINI S" userId="15cdf0b0-2e93-4f62-97e7-b1410a443814" providerId="ADAL" clId="{1E5A8F0A-BD5C-4386-A01A-4DF934FB2FE5}" dt="2025-02-27T03:22:17.152" v="154"/>
          <ac:spMkLst>
            <pc:docMk/>
            <pc:sldMk cId="1311196739" sldId="11696"/>
            <ac:spMk id="6" creationId="{042BBEA6-C63D-7ED4-98A7-4DE8B3F06872}"/>
          </ac:spMkLst>
        </pc:spChg>
        <pc:spChg chg="add">
          <ac:chgData name="USHA NANDHINI S" userId="15cdf0b0-2e93-4f62-97e7-b1410a443814" providerId="ADAL" clId="{1E5A8F0A-BD5C-4386-A01A-4DF934FB2FE5}" dt="2025-02-27T03:22:27.322" v="156"/>
          <ac:spMkLst>
            <pc:docMk/>
            <pc:sldMk cId="1311196739" sldId="11696"/>
            <ac:spMk id="7" creationId="{CA02DBB7-C8FC-95A4-B0FD-D5A85CA9A6DD}"/>
          </ac:spMkLst>
        </pc:spChg>
        <pc:spChg chg="mod">
          <ac:chgData name="USHA NANDHINI S" userId="15cdf0b0-2e93-4f62-97e7-b1410a443814" providerId="ADAL" clId="{1E5A8F0A-BD5C-4386-A01A-4DF934FB2FE5}" dt="2025-02-27T03:21:41.535" v="145"/>
          <ac:spMkLst>
            <pc:docMk/>
            <pc:sldMk cId="1311196739" sldId="11696"/>
            <ac:spMk id="10" creationId="{411E94F6-B3CF-8D63-AF54-2C627635ABE2}"/>
          </ac:spMkLst>
        </pc:spChg>
        <pc:picChg chg="del">
          <ac:chgData name="USHA NANDHINI S" userId="15cdf0b0-2e93-4f62-97e7-b1410a443814" providerId="ADAL" clId="{1E5A8F0A-BD5C-4386-A01A-4DF934FB2FE5}" dt="2025-02-27T03:24:39.053" v="162" actId="478"/>
          <ac:picMkLst>
            <pc:docMk/>
            <pc:sldMk cId="1311196739" sldId="11696"/>
            <ac:picMk id="4" creationId="{1F73CF25-26F9-472F-B518-AEA2B5CE829D}"/>
          </ac:picMkLst>
        </pc:picChg>
        <pc:picChg chg="add mod">
          <ac:chgData name="USHA NANDHINI S" userId="15cdf0b0-2e93-4f62-97e7-b1410a443814" providerId="ADAL" clId="{1E5A8F0A-BD5C-4386-A01A-4DF934FB2FE5}" dt="2025-02-27T03:33:02.232" v="178" actId="1076"/>
          <ac:picMkLst>
            <pc:docMk/>
            <pc:sldMk cId="1311196739" sldId="11696"/>
            <ac:picMk id="4101" creationId="{7A6F0779-5693-60A8-EB39-EFE06297BF05}"/>
          </ac:picMkLst>
        </pc:picChg>
      </pc:sldChg>
      <pc:sldChg chg="addSp delSp modSp mod modNotesTx">
        <pc:chgData name="USHA NANDHINI S" userId="15cdf0b0-2e93-4f62-97e7-b1410a443814" providerId="ADAL" clId="{1E5A8F0A-BD5C-4386-A01A-4DF934FB2FE5}" dt="2025-02-27T04:14:55.381" v="565" actId="20577"/>
        <pc:sldMkLst>
          <pc:docMk/>
          <pc:sldMk cId="1832206525" sldId="11697"/>
        </pc:sldMkLst>
        <pc:spChg chg="del">
          <ac:chgData name="USHA NANDHINI S" userId="15cdf0b0-2e93-4f62-97e7-b1410a443814" providerId="ADAL" clId="{1E5A8F0A-BD5C-4386-A01A-4DF934FB2FE5}" dt="2025-02-27T03:34:57.322" v="185" actId="478"/>
          <ac:spMkLst>
            <pc:docMk/>
            <pc:sldMk cId="1832206525" sldId="11697"/>
            <ac:spMk id="2" creationId="{2D2B8E1A-54BC-462A-BE33-E279DD9D8CF1}"/>
          </ac:spMkLst>
        </pc:spChg>
        <pc:spChg chg="del">
          <ac:chgData name="USHA NANDHINI S" userId="15cdf0b0-2e93-4f62-97e7-b1410a443814" providerId="ADAL" clId="{1E5A8F0A-BD5C-4386-A01A-4DF934FB2FE5}" dt="2025-02-27T03:35:04.367" v="188" actId="478"/>
          <ac:spMkLst>
            <pc:docMk/>
            <pc:sldMk cId="1832206525" sldId="11697"/>
            <ac:spMk id="3" creationId="{0CAAF82A-B2B2-8196-6DBC-B231219B46D3}"/>
          </ac:spMkLst>
        </pc:spChg>
        <pc:spChg chg="add del mod">
          <ac:chgData name="USHA NANDHINI S" userId="15cdf0b0-2e93-4f62-97e7-b1410a443814" providerId="ADAL" clId="{1E5A8F0A-BD5C-4386-A01A-4DF934FB2FE5}" dt="2025-02-27T03:35:08.652" v="189" actId="478"/>
          <ac:spMkLst>
            <pc:docMk/>
            <pc:sldMk cId="1832206525" sldId="11697"/>
            <ac:spMk id="6" creationId="{5DD15609-73B9-3A1B-FE06-C708BBABE3DA}"/>
          </ac:spMkLst>
        </pc:spChg>
        <pc:spChg chg="mod">
          <ac:chgData name="USHA NANDHINI S" userId="15cdf0b0-2e93-4f62-97e7-b1410a443814" providerId="ADAL" clId="{1E5A8F0A-BD5C-4386-A01A-4DF934FB2FE5}" dt="2025-02-27T03:33:25.402" v="183"/>
          <ac:spMkLst>
            <pc:docMk/>
            <pc:sldMk cId="1832206525" sldId="11697"/>
            <ac:spMk id="10" creationId="{A1AD1E8D-6F08-83A1-899C-4B833562DE59}"/>
          </ac:spMkLst>
        </pc:spChg>
        <pc:picChg chg="del">
          <ac:chgData name="USHA NANDHINI S" userId="15cdf0b0-2e93-4f62-97e7-b1410a443814" providerId="ADAL" clId="{1E5A8F0A-BD5C-4386-A01A-4DF934FB2FE5}" dt="2025-02-27T03:34:52.943" v="184" actId="478"/>
          <ac:picMkLst>
            <pc:docMk/>
            <pc:sldMk cId="1832206525" sldId="11697"/>
            <ac:picMk id="4" creationId="{FB67AEDE-90D5-495A-8EFD-1DF266894276}"/>
          </ac:picMkLst>
        </pc:picChg>
        <pc:picChg chg="add mod">
          <ac:chgData name="USHA NANDHINI S" userId="15cdf0b0-2e93-4f62-97e7-b1410a443814" providerId="ADAL" clId="{1E5A8F0A-BD5C-4386-A01A-4DF934FB2FE5}" dt="2025-02-27T03:35:17.482" v="194" actId="1076"/>
          <ac:picMkLst>
            <pc:docMk/>
            <pc:sldMk cId="1832206525" sldId="11697"/>
            <ac:picMk id="5122" creationId="{0BAF7C91-19F7-838C-4C1C-844C517F60CE}"/>
          </ac:picMkLst>
        </pc:picChg>
      </pc:sldChg>
      <pc:sldChg chg="addSp delSp modSp mod modNotesTx">
        <pc:chgData name="USHA NANDHINI S" userId="15cdf0b0-2e93-4f62-97e7-b1410a443814" providerId="ADAL" clId="{1E5A8F0A-BD5C-4386-A01A-4DF934FB2FE5}" dt="2025-02-27T03:39:27.252" v="220" actId="1076"/>
        <pc:sldMkLst>
          <pc:docMk/>
          <pc:sldMk cId="1650833026" sldId="11698"/>
        </pc:sldMkLst>
        <pc:spChg chg="mod">
          <ac:chgData name="USHA NANDHINI S" userId="15cdf0b0-2e93-4f62-97e7-b1410a443814" providerId="ADAL" clId="{1E5A8F0A-BD5C-4386-A01A-4DF934FB2FE5}" dt="2025-02-27T03:39:20.772" v="218" actId="113"/>
          <ac:spMkLst>
            <pc:docMk/>
            <pc:sldMk cId="1650833026" sldId="11698"/>
            <ac:spMk id="3" creationId="{E3F8AC5C-F6C3-D783-8578-EF7293A45093}"/>
          </ac:spMkLst>
        </pc:spChg>
        <pc:spChg chg="del mod">
          <ac:chgData name="USHA NANDHINI S" userId="15cdf0b0-2e93-4f62-97e7-b1410a443814" providerId="ADAL" clId="{1E5A8F0A-BD5C-4386-A01A-4DF934FB2FE5}" dt="2025-02-27T03:38:52.902" v="212" actId="478"/>
          <ac:spMkLst>
            <pc:docMk/>
            <pc:sldMk cId="1650833026" sldId="11698"/>
            <ac:spMk id="4" creationId="{1E5AE59C-5760-47C9-A419-1E84FF2D8643}"/>
          </ac:spMkLst>
        </pc:spChg>
        <pc:spChg chg="add">
          <ac:chgData name="USHA NANDHINI S" userId="15cdf0b0-2e93-4f62-97e7-b1410a443814" providerId="ADAL" clId="{1E5A8F0A-BD5C-4386-A01A-4DF934FB2FE5}" dt="2025-02-27T03:38:24.152" v="204"/>
          <ac:spMkLst>
            <pc:docMk/>
            <pc:sldMk cId="1650833026" sldId="11698"/>
            <ac:spMk id="5" creationId="{428CED4D-36B2-27F0-D9C9-25FC233C8A45}"/>
          </ac:spMkLst>
        </pc:spChg>
        <pc:spChg chg="mod">
          <ac:chgData name="USHA NANDHINI S" userId="15cdf0b0-2e93-4f62-97e7-b1410a443814" providerId="ADAL" clId="{1E5A8F0A-BD5C-4386-A01A-4DF934FB2FE5}" dt="2025-02-27T03:35:40.667" v="199"/>
          <ac:spMkLst>
            <pc:docMk/>
            <pc:sldMk cId="1650833026" sldId="11698"/>
            <ac:spMk id="10" creationId="{1997233A-5676-6F10-C021-FA9FDF0FEF15}"/>
          </ac:spMkLst>
        </pc:spChg>
        <pc:picChg chg="del">
          <ac:chgData name="USHA NANDHINI S" userId="15cdf0b0-2e93-4f62-97e7-b1410a443814" providerId="ADAL" clId="{1E5A8F0A-BD5C-4386-A01A-4DF934FB2FE5}" dt="2025-02-27T03:35:42.052" v="200" actId="478"/>
          <ac:picMkLst>
            <pc:docMk/>
            <pc:sldMk cId="1650833026" sldId="11698"/>
            <ac:picMk id="2" creationId="{7B60FB60-EB1A-4B66-8D78-AF0C3AA89456}"/>
          </ac:picMkLst>
        </pc:picChg>
        <pc:picChg chg="add del mod">
          <ac:chgData name="USHA NANDHINI S" userId="15cdf0b0-2e93-4f62-97e7-b1410a443814" providerId="ADAL" clId="{1E5A8F0A-BD5C-4386-A01A-4DF934FB2FE5}" dt="2025-02-27T03:39:27.252" v="220" actId="1076"/>
          <ac:picMkLst>
            <pc:docMk/>
            <pc:sldMk cId="1650833026" sldId="11698"/>
            <ac:picMk id="6146" creationId="{7919372A-9CB2-2B8C-1284-BD1129BFA81C}"/>
          </ac:picMkLst>
        </pc:picChg>
      </pc:sldChg>
      <pc:sldChg chg="addSp delSp modSp mod modNotesTx">
        <pc:chgData name="USHA NANDHINI S" userId="15cdf0b0-2e93-4f62-97e7-b1410a443814" providerId="ADAL" clId="{1E5A8F0A-BD5C-4386-A01A-4DF934FB2FE5}" dt="2025-02-27T04:15:08.351" v="568" actId="20577"/>
        <pc:sldMkLst>
          <pc:docMk/>
          <pc:sldMk cId="136954004" sldId="11699"/>
        </pc:sldMkLst>
        <pc:spChg chg="mod">
          <ac:chgData name="USHA NANDHINI S" userId="15cdf0b0-2e93-4f62-97e7-b1410a443814" providerId="ADAL" clId="{1E5A8F0A-BD5C-4386-A01A-4DF934FB2FE5}" dt="2025-02-27T03:46:02.542" v="247" actId="255"/>
          <ac:spMkLst>
            <pc:docMk/>
            <pc:sldMk cId="136954004" sldId="11699"/>
            <ac:spMk id="3" creationId="{36675E46-B163-CA77-3F1C-6C48FE51E238}"/>
          </ac:spMkLst>
        </pc:spChg>
        <pc:spChg chg="del">
          <ac:chgData name="USHA NANDHINI S" userId="15cdf0b0-2e93-4f62-97e7-b1410a443814" providerId="ADAL" clId="{1E5A8F0A-BD5C-4386-A01A-4DF934FB2FE5}" dt="2025-02-27T03:44:18.301" v="237" actId="478"/>
          <ac:spMkLst>
            <pc:docMk/>
            <pc:sldMk cId="136954004" sldId="11699"/>
            <ac:spMk id="4" creationId="{E05B6993-8CCB-458B-80EF-F36F5F6F14A3}"/>
          </ac:spMkLst>
        </pc:spChg>
        <pc:spChg chg="mod">
          <ac:chgData name="USHA NANDHINI S" userId="15cdf0b0-2e93-4f62-97e7-b1410a443814" providerId="ADAL" clId="{1E5A8F0A-BD5C-4386-A01A-4DF934FB2FE5}" dt="2025-02-27T03:40:29.951" v="225"/>
          <ac:spMkLst>
            <pc:docMk/>
            <pc:sldMk cId="136954004" sldId="11699"/>
            <ac:spMk id="10" creationId="{DEF02693-2DAC-E3E5-B586-C98221567132}"/>
          </ac:spMkLst>
        </pc:spChg>
        <pc:picChg chg="del">
          <ac:chgData name="USHA NANDHINI S" userId="15cdf0b0-2e93-4f62-97e7-b1410a443814" providerId="ADAL" clId="{1E5A8F0A-BD5C-4386-A01A-4DF934FB2FE5}" dt="2025-02-27T03:43:18.012" v="226" actId="478"/>
          <ac:picMkLst>
            <pc:docMk/>
            <pc:sldMk cId="136954004" sldId="11699"/>
            <ac:picMk id="2" creationId="{45E4E299-8A54-4DB8-8B85-2CFEEB45A43A}"/>
          </ac:picMkLst>
        </pc:picChg>
        <pc:picChg chg="add mod">
          <ac:chgData name="USHA NANDHINI S" userId="15cdf0b0-2e93-4f62-97e7-b1410a443814" providerId="ADAL" clId="{1E5A8F0A-BD5C-4386-A01A-4DF934FB2FE5}" dt="2025-02-27T03:46:32.542" v="251" actId="1076"/>
          <ac:picMkLst>
            <pc:docMk/>
            <pc:sldMk cId="136954004" sldId="11699"/>
            <ac:picMk id="5" creationId="{CCD55170-6167-4D8A-BED7-A6F8F026DAC9}"/>
          </ac:picMkLst>
        </pc:picChg>
        <pc:picChg chg="add del mod">
          <ac:chgData name="USHA NANDHINI S" userId="15cdf0b0-2e93-4f62-97e7-b1410a443814" providerId="ADAL" clId="{1E5A8F0A-BD5C-4386-A01A-4DF934FB2FE5}" dt="2025-02-27T03:45:50.382" v="244" actId="478"/>
          <ac:picMkLst>
            <pc:docMk/>
            <pc:sldMk cId="136954004" sldId="11699"/>
            <ac:picMk id="7170" creationId="{21284436-6279-0905-2085-B422FA2D17EF}"/>
          </ac:picMkLst>
        </pc:picChg>
        <pc:picChg chg="add mod">
          <ac:chgData name="USHA NANDHINI S" userId="15cdf0b0-2e93-4f62-97e7-b1410a443814" providerId="ADAL" clId="{1E5A8F0A-BD5C-4386-A01A-4DF934FB2FE5}" dt="2025-02-27T03:46:08.092" v="248" actId="1076"/>
          <ac:picMkLst>
            <pc:docMk/>
            <pc:sldMk cId="136954004" sldId="11699"/>
            <ac:picMk id="7172" creationId="{0F3CE6EE-8EE4-5141-8F66-BBD493E2F419}"/>
          </ac:picMkLst>
        </pc:picChg>
      </pc:sldChg>
      <pc:sldChg chg="del ord modNotesTx">
        <pc:chgData name="USHA NANDHINI S" userId="15cdf0b0-2e93-4f62-97e7-b1410a443814" providerId="ADAL" clId="{1E5A8F0A-BD5C-4386-A01A-4DF934FB2FE5}" dt="2025-02-27T04:29:52.743" v="570" actId="47"/>
        <pc:sldMkLst>
          <pc:docMk/>
          <pc:sldMk cId="3103948613" sldId="11700"/>
        </pc:sldMkLst>
      </pc:sldChg>
      <pc:sldChg chg="del">
        <pc:chgData name="USHA NANDHINI S" userId="15cdf0b0-2e93-4f62-97e7-b1410a443814" providerId="ADAL" clId="{1E5A8F0A-BD5C-4386-A01A-4DF934FB2FE5}" dt="2025-02-27T04:01:58.591" v="349" actId="47"/>
        <pc:sldMkLst>
          <pc:docMk/>
          <pc:sldMk cId="3335810370" sldId="11701"/>
        </pc:sldMkLst>
      </pc:sldChg>
      <pc:sldChg chg="del">
        <pc:chgData name="USHA NANDHINI S" userId="15cdf0b0-2e93-4f62-97e7-b1410a443814" providerId="ADAL" clId="{1E5A8F0A-BD5C-4386-A01A-4DF934FB2FE5}" dt="2025-02-27T04:01:58.911" v="351" actId="47"/>
        <pc:sldMkLst>
          <pc:docMk/>
          <pc:sldMk cId="2463933130" sldId="11702"/>
        </pc:sldMkLst>
      </pc:sldChg>
      <pc:sldChg chg="del">
        <pc:chgData name="USHA NANDHINI S" userId="15cdf0b0-2e93-4f62-97e7-b1410a443814" providerId="ADAL" clId="{1E5A8F0A-BD5C-4386-A01A-4DF934FB2FE5}" dt="2025-02-27T04:01:59.242" v="353" actId="47"/>
        <pc:sldMkLst>
          <pc:docMk/>
          <pc:sldMk cId="1578428046" sldId="11703"/>
        </pc:sldMkLst>
      </pc:sldChg>
      <pc:sldChg chg="addSp delSp modSp mod modNotesTx">
        <pc:chgData name="USHA NANDHINI S" userId="15cdf0b0-2e93-4f62-97e7-b1410a443814" providerId="ADAL" clId="{1E5A8F0A-BD5C-4386-A01A-4DF934FB2FE5}" dt="2025-02-27T03:58:23.001" v="316" actId="20577"/>
        <pc:sldMkLst>
          <pc:docMk/>
          <pc:sldMk cId="3789876813" sldId="11704"/>
        </pc:sldMkLst>
        <pc:spChg chg="del">
          <ac:chgData name="USHA NANDHINI S" userId="15cdf0b0-2e93-4f62-97e7-b1410a443814" providerId="ADAL" clId="{1E5A8F0A-BD5C-4386-A01A-4DF934FB2FE5}" dt="2025-02-27T03:53:52.761" v="299" actId="478"/>
          <ac:spMkLst>
            <pc:docMk/>
            <pc:sldMk cId="3789876813" sldId="11704"/>
            <ac:spMk id="3" creationId="{D833B5E4-F6CB-43A7-EAEA-2EC6092AD3B1}"/>
          </ac:spMkLst>
        </pc:spChg>
        <pc:spChg chg="del">
          <ac:chgData name="USHA NANDHINI S" userId="15cdf0b0-2e93-4f62-97e7-b1410a443814" providerId="ADAL" clId="{1E5A8F0A-BD5C-4386-A01A-4DF934FB2FE5}" dt="2025-02-27T03:53:49.211" v="298" actId="478"/>
          <ac:spMkLst>
            <pc:docMk/>
            <pc:sldMk cId="3789876813" sldId="11704"/>
            <ac:spMk id="4" creationId="{A85BF17F-56A9-4C82-9FA6-CAB06388AB17}"/>
          </ac:spMkLst>
        </pc:spChg>
        <pc:spChg chg="add">
          <ac:chgData name="USHA NANDHINI S" userId="15cdf0b0-2e93-4f62-97e7-b1410a443814" providerId="ADAL" clId="{1E5A8F0A-BD5C-4386-A01A-4DF934FB2FE5}" dt="2025-02-27T03:53:44.101" v="297"/>
          <ac:spMkLst>
            <pc:docMk/>
            <pc:sldMk cId="3789876813" sldId="11704"/>
            <ac:spMk id="5" creationId="{A5158A99-27E3-C77E-94C5-B6646FB0D699}"/>
          </ac:spMkLst>
        </pc:spChg>
        <pc:spChg chg="add del mod">
          <ac:chgData name="USHA NANDHINI S" userId="15cdf0b0-2e93-4f62-97e7-b1410a443814" providerId="ADAL" clId="{1E5A8F0A-BD5C-4386-A01A-4DF934FB2FE5}" dt="2025-02-27T03:56:55.801" v="301" actId="478"/>
          <ac:spMkLst>
            <pc:docMk/>
            <pc:sldMk cId="3789876813" sldId="11704"/>
            <ac:spMk id="7" creationId="{0CC36D11-F9EF-43ED-3DE6-D1A4E407F954}"/>
          </ac:spMkLst>
        </pc:spChg>
        <pc:spChg chg="mod">
          <ac:chgData name="USHA NANDHINI S" userId="15cdf0b0-2e93-4f62-97e7-b1410a443814" providerId="ADAL" clId="{1E5A8F0A-BD5C-4386-A01A-4DF934FB2FE5}" dt="2025-02-27T03:53:30.792" v="295"/>
          <ac:spMkLst>
            <pc:docMk/>
            <pc:sldMk cId="3789876813" sldId="11704"/>
            <ac:spMk id="10" creationId="{CF1E34EA-C4D9-723E-B6D1-9926E4929F4E}"/>
          </ac:spMkLst>
        </pc:spChg>
        <pc:spChg chg="add">
          <ac:chgData name="USHA NANDHINI S" userId="15cdf0b0-2e93-4f62-97e7-b1410a443814" providerId="ADAL" clId="{1E5A8F0A-BD5C-4386-A01A-4DF934FB2FE5}" dt="2025-02-27T03:57:54.321" v="305"/>
          <ac:spMkLst>
            <pc:docMk/>
            <pc:sldMk cId="3789876813" sldId="11704"/>
            <ac:spMk id="11" creationId="{F9689EA2-0C92-DD14-A2DE-120B42BBD952}"/>
          </ac:spMkLst>
        </pc:spChg>
        <pc:picChg chg="del">
          <ac:chgData name="USHA NANDHINI S" userId="15cdf0b0-2e93-4f62-97e7-b1410a443814" providerId="ADAL" clId="{1E5A8F0A-BD5C-4386-A01A-4DF934FB2FE5}" dt="2025-02-27T03:53:32.542" v="296" actId="478"/>
          <ac:picMkLst>
            <pc:docMk/>
            <pc:sldMk cId="3789876813" sldId="11704"/>
            <ac:picMk id="2" creationId="{31721D6B-43DC-406E-A2B5-8FCD153712E7}"/>
          </ac:picMkLst>
        </pc:picChg>
        <pc:picChg chg="add mod">
          <ac:chgData name="USHA NANDHINI S" userId="15cdf0b0-2e93-4f62-97e7-b1410a443814" providerId="ADAL" clId="{1E5A8F0A-BD5C-4386-A01A-4DF934FB2FE5}" dt="2025-02-27T03:58:04.581" v="310" actId="1076"/>
          <ac:picMkLst>
            <pc:docMk/>
            <pc:sldMk cId="3789876813" sldId="11704"/>
            <ac:picMk id="12" creationId="{4B061820-AF77-920C-27CA-C4F79E1B2049}"/>
          </ac:picMkLst>
        </pc:picChg>
        <pc:picChg chg="add del mod">
          <ac:chgData name="USHA NANDHINI S" userId="15cdf0b0-2e93-4f62-97e7-b1410a443814" providerId="ADAL" clId="{1E5A8F0A-BD5C-4386-A01A-4DF934FB2FE5}" dt="2025-02-27T03:57:53.041" v="304" actId="478"/>
          <ac:picMkLst>
            <pc:docMk/>
            <pc:sldMk cId="3789876813" sldId="11704"/>
            <ac:picMk id="9219" creationId="{AFFE1C9C-9CEB-8BD9-1D8F-2EFB69BE2010}"/>
          </ac:picMkLst>
        </pc:picChg>
      </pc:sldChg>
      <pc:sldChg chg="del">
        <pc:chgData name="USHA NANDHINI S" userId="15cdf0b0-2e93-4f62-97e7-b1410a443814" providerId="ADAL" clId="{1E5A8F0A-BD5C-4386-A01A-4DF934FB2FE5}" dt="2025-02-27T04:01:57.781" v="344" actId="47"/>
        <pc:sldMkLst>
          <pc:docMk/>
          <pc:sldMk cId="3883867507" sldId="11705"/>
        </pc:sldMkLst>
      </pc:sldChg>
      <pc:sldChg chg="del">
        <pc:chgData name="USHA NANDHINI S" userId="15cdf0b0-2e93-4f62-97e7-b1410a443814" providerId="ADAL" clId="{1E5A8F0A-BD5C-4386-A01A-4DF934FB2FE5}" dt="2025-02-27T04:01:59.551" v="355" actId="47"/>
        <pc:sldMkLst>
          <pc:docMk/>
          <pc:sldMk cId="2464230437" sldId="11706"/>
        </pc:sldMkLst>
      </pc:sldChg>
      <pc:sldChg chg="del">
        <pc:chgData name="USHA NANDHINI S" userId="15cdf0b0-2e93-4f62-97e7-b1410a443814" providerId="ADAL" clId="{1E5A8F0A-BD5C-4386-A01A-4DF934FB2FE5}" dt="2025-02-27T04:01:59.901" v="357" actId="47"/>
        <pc:sldMkLst>
          <pc:docMk/>
          <pc:sldMk cId="176466236" sldId="11707"/>
        </pc:sldMkLst>
      </pc:sldChg>
      <pc:sldChg chg="delSp del mod">
        <pc:chgData name="USHA NANDHINI S" userId="15cdf0b0-2e93-4f62-97e7-b1410a443814" providerId="ADAL" clId="{1E5A8F0A-BD5C-4386-A01A-4DF934FB2FE5}" dt="2025-02-27T03:46:52.991" v="252" actId="47"/>
        <pc:sldMkLst>
          <pc:docMk/>
          <pc:sldMk cId="243666270" sldId="11708"/>
        </pc:sldMkLst>
        <pc:picChg chg="del">
          <ac:chgData name="USHA NANDHINI S" userId="15cdf0b0-2e93-4f62-97e7-b1410a443814" providerId="ADAL" clId="{1E5A8F0A-BD5C-4386-A01A-4DF934FB2FE5}" dt="2025-02-27T03:46:24.064" v="249" actId="21"/>
          <ac:picMkLst>
            <pc:docMk/>
            <pc:sldMk cId="243666270" sldId="11708"/>
            <ac:picMk id="5" creationId="{CCD55170-6167-4D8A-BED7-A6F8F026DAC9}"/>
          </ac:picMkLst>
        </pc:picChg>
      </pc:sldChg>
      <pc:sldChg chg="del">
        <pc:chgData name="USHA NANDHINI S" userId="15cdf0b0-2e93-4f62-97e7-b1410a443814" providerId="ADAL" clId="{1E5A8F0A-BD5C-4386-A01A-4DF934FB2FE5}" dt="2025-02-27T03:46:54.682" v="253" actId="47"/>
        <pc:sldMkLst>
          <pc:docMk/>
          <pc:sldMk cId="4226410835" sldId="11709"/>
        </pc:sldMkLst>
      </pc:sldChg>
      <pc:sldChg chg="del ord modNotesTx">
        <pc:chgData name="USHA NANDHINI S" userId="15cdf0b0-2e93-4f62-97e7-b1410a443814" providerId="ADAL" clId="{1E5A8F0A-BD5C-4386-A01A-4DF934FB2FE5}" dt="2025-02-27T04:29:56.027" v="571" actId="47"/>
        <pc:sldMkLst>
          <pc:docMk/>
          <pc:sldMk cId="2178920566" sldId="11710"/>
        </pc:sldMkLst>
      </pc:sldChg>
      <pc:sldChg chg="addSp delSp modSp mod modNotesTx">
        <pc:chgData name="USHA NANDHINI S" userId="15cdf0b0-2e93-4f62-97e7-b1410a443814" providerId="ADAL" clId="{1E5A8F0A-BD5C-4386-A01A-4DF934FB2FE5}" dt="2025-02-27T04:14:43.530" v="562" actId="20577"/>
        <pc:sldMkLst>
          <pc:docMk/>
          <pc:sldMk cId="2178508148" sldId="11711"/>
        </pc:sldMkLst>
        <pc:spChg chg="add">
          <ac:chgData name="USHA NANDHINI S" userId="15cdf0b0-2e93-4f62-97e7-b1410a443814" providerId="ADAL" clId="{1E5A8F0A-BD5C-4386-A01A-4DF934FB2FE5}" dt="2025-02-27T03:18:21.082" v="123"/>
          <ac:spMkLst>
            <pc:docMk/>
            <pc:sldMk cId="2178508148" sldId="11711"/>
            <ac:spMk id="2" creationId="{AF920FA8-1369-B900-E70D-1FB90C1C4181}"/>
          </ac:spMkLst>
        </pc:spChg>
        <pc:spChg chg="mod">
          <ac:chgData name="USHA NANDHINI S" userId="15cdf0b0-2e93-4f62-97e7-b1410a443814" providerId="ADAL" clId="{1E5A8F0A-BD5C-4386-A01A-4DF934FB2FE5}" dt="2025-02-27T03:18:40.852" v="128" actId="14100"/>
          <ac:spMkLst>
            <pc:docMk/>
            <pc:sldMk cId="2178508148" sldId="11711"/>
            <ac:spMk id="3" creationId="{E44C73AF-CF2E-9654-6E8F-175B32D66131}"/>
          </ac:spMkLst>
        </pc:spChg>
        <pc:spChg chg="del">
          <ac:chgData name="USHA NANDHINI S" userId="15cdf0b0-2e93-4f62-97e7-b1410a443814" providerId="ADAL" clId="{1E5A8F0A-BD5C-4386-A01A-4DF934FB2FE5}" dt="2025-02-27T03:11:06.444" v="100" actId="478"/>
          <ac:spMkLst>
            <pc:docMk/>
            <pc:sldMk cId="2178508148" sldId="11711"/>
            <ac:spMk id="7" creationId="{93F3BF7A-DD53-4505-BFE5-D2A7C5FD7D87}"/>
          </ac:spMkLst>
        </pc:spChg>
        <pc:spChg chg="mod">
          <ac:chgData name="USHA NANDHINI S" userId="15cdf0b0-2e93-4f62-97e7-b1410a443814" providerId="ADAL" clId="{1E5A8F0A-BD5C-4386-A01A-4DF934FB2FE5}" dt="2025-02-27T03:10:06.986" v="78"/>
          <ac:spMkLst>
            <pc:docMk/>
            <pc:sldMk cId="2178508148" sldId="11711"/>
            <ac:spMk id="10" creationId="{B7648E76-71FC-9BC1-24FD-06EBECEBD86F}"/>
          </ac:spMkLst>
        </pc:spChg>
        <pc:picChg chg="add mod">
          <ac:chgData name="USHA NANDHINI S" userId="15cdf0b0-2e93-4f62-97e7-b1410a443814" providerId="ADAL" clId="{1E5A8F0A-BD5C-4386-A01A-4DF934FB2FE5}" dt="2025-02-27T03:18:43.182" v="129" actId="1076"/>
          <ac:picMkLst>
            <pc:docMk/>
            <pc:sldMk cId="2178508148" sldId="11711"/>
            <ac:picMk id="4" creationId="{EE5F9D5F-23A6-AD3A-1487-53DBBCC292B6}"/>
          </ac:picMkLst>
        </pc:picChg>
        <pc:picChg chg="del">
          <ac:chgData name="USHA NANDHINI S" userId="15cdf0b0-2e93-4f62-97e7-b1410a443814" providerId="ADAL" clId="{1E5A8F0A-BD5C-4386-A01A-4DF934FB2FE5}" dt="2025-02-27T03:11:12.068" v="101" actId="478"/>
          <ac:picMkLst>
            <pc:docMk/>
            <pc:sldMk cId="2178508148" sldId="11711"/>
            <ac:picMk id="5" creationId="{79DADF99-6264-46ED-9FA0-9844A285AC8F}"/>
          </ac:picMkLst>
        </pc:picChg>
        <pc:picChg chg="add del mod">
          <ac:chgData name="USHA NANDHINI S" userId="15cdf0b0-2e93-4f62-97e7-b1410a443814" providerId="ADAL" clId="{1E5A8F0A-BD5C-4386-A01A-4DF934FB2FE5}" dt="2025-02-27T03:12:36.838" v="110" actId="478"/>
          <ac:picMkLst>
            <pc:docMk/>
            <pc:sldMk cId="2178508148" sldId="11711"/>
            <ac:picMk id="2050" creationId="{10A00927-85A7-6B57-FBBA-652EBE2E8D81}"/>
          </ac:picMkLst>
        </pc:picChg>
        <pc:picChg chg="add del mod">
          <ac:chgData name="USHA NANDHINI S" userId="15cdf0b0-2e93-4f62-97e7-b1410a443814" providerId="ADAL" clId="{1E5A8F0A-BD5C-4386-A01A-4DF934FB2FE5}" dt="2025-02-27T03:18:18.882" v="122" actId="478"/>
          <ac:picMkLst>
            <pc:docMk/>
            <pc:sldMk cId="2178508148" sldId="11711"/>
            <ac:picMk id="2052" creationId="{A3B57FC5-1DD5-D6F9-B605-54582B49FE0F}"/>
          </ac:picMkLst>
        </pc:picChg>
      </pc:sldChg>
      <pc:sldChg chg="addSp modSp mod">
        <pc:chgData name="USHA NANDHINI S" userId="15cdf0b0-2e93-4f62-97e7-b1410a443814" providerId="ADAL" clId="{1E5A8F0A-BD5C-4386-A01A-4DF934FB2FE5}" dt="2025-02-27T03:09:22.834" v="72" actId="20577"/>
        <pc:sldMkLst>
          <pc:docMk/>
          <pc:sldMk cId="188149926" sldId="11712"/>
        </pc:sldMkLst>
        <pc:spChg chg="mod">
          <ac:chgData name="USHA NANDHINI S" userId="15cdf0b0-2e93-4f62-97e7-b1410a443814" providerId="ADAL" clId="{1E5A8F0A-BD5C-4386-A01A-4DF934FB2FE5}" dt="2025-02-27T03:08:06.046" v="30" actId="20577"/>
          <ac:spMkLst>
            <pc:docMk/>
            <pc:sldMk cId="188149926" sldId="11712"/>
            <ac:spMk id="2" creationId="{B6811F9D-F98A-498D-9206-A23A10633FEF}"/>
          </ac:spMkLst>
        </pc:spChg>
        <pc:spChg chg="mod">
          <ac:chgData name="USHA NANDHINI S" userId="15cdf0b0-2e93-4f62-97e7-b1410a443814" providerId="ADAL" clId="{1E5A8F0A-BD5C-4386-A01A-4DF934FB2FE5}" dt="2025-02-27T03:09:22.834" v="72" actId="20577"/>
          <ac:spMkLst>
            <pc:docMk/>
            <pc:sldMk cId="188149926" sldId="11712"/>
            <ac:spMk id="3" creationId="{5ACDEA72-1592-487D-849B-3BEFF49F0D6F}"/>
          </ac:spMkLst>
        </pc:spChg>
        <pc:spChg chg="add">
          <ac:chgData name="USHA NANDHINI S" userId="15cdf0b0-2e93-4f62-97e7-b1410a443814" providerId="ADAL" clId="{1E5A8F0A-BD5C-4386-A01A-4DF934FB2FE5}" dt="2025-02-27T03:09:04.523" v="55"/>
          <ac:spMkLst>
            <pc:docMk/>
            <pc:sldMk cId="188149926" sldId="11712"/>
            <ac:spMk id="5" creationId="{5E13C571-122D-1C6A-3513-938DDB68C12C}"/>
          </ac:spMkLst>
        </pc:spChg>
        <pc:spChg chg="add">
          <ac:chgData name="USHA NANDHINI S" userId="15cdf0b0-2e93-4f62-97e7-b1410a443814" providerId="ADAL" clId="{1E5A8F0A-BD5C-4386-A01A-4DF934FB2FE5}" dt="2025-02-27T03:09:07.853" v="57"/>
          <ac:spMkLst>
            <pc:docMk/>
            <pc:sldMk cId="188149926" sldId="11712"/>
            <ac:spMk id="6" creationId="{43F01D91-6A92-8C50-0F5A-082DD5D74892}"/>
          </ac:spMkLst>
        </pc:spChg>
      </pc:sldChg>
      <pc:sldChg chg="addSp delSp modSp mod modNotesTx">
        <pc:chgData name="USHA NANDHINI S" userId="15cdf0b0-2e93-4f62-97e7-b1410a443814" providerId="ADAL" clId="{1E5A8F0A-BD5C-4386-A01A-4DF934FB2FE5}" dt="2025-02-27T04:31:14.889" v="573" actId="1076"/>
        <pc:sldMkLst>
          <pc:docMk/>
          <pc:sldMk cId="4180396810" sldId="11713"/>
        </pc:sldMkLst>
        <pc:spChg chg="mod">
          <ac:chgData name="USHA NANDHINI S" userId="15cdf0b0-2e93-4f62-97e7-b1410a443814" providerId="ADAL" clId="{1E5A8F0A-BD5C-4386-A01A-4DF934FB2FE5}" dt="2025-02-27T03:48:38.457" v="284" actId="20577"/>
          <ac:spMkLst>
            <pc:docMk/>
            <pc:sldMk cId="4180396810" sldId="11713"/>
            <ac:spMk id="3" creationId="{680E9019-8A58-853B-CDE8-EB015BE8844D}"/>
          </ac:spMkLst>
        </pc:spChg>
        <pc:spChg chg="del">
          <ac:chgData name="USHA NANDHINI S" userId="15cdf0b0-2e93-4f62-97e7-b1410a443814" providerId="ADAL" clId="{1E5A8F0A-BD5C-4386-A01A-4DF934FB2FE5}" dt="2025-02-27T03:48:11.257" v="269" actId="478"/>
          <ac:spMkLst>
            <pc:docMk/>
            <pc:sldMk cId="4180396810" sldId="11713"/>
            <ac:spMk id="5" creationId="{0A5A104B-A737-4718-8739-5A6242E351A6}"/>
          </ac:spMkLst>
        </pc:spChg>
        <pc:spChg chg="mod">
          <ac:chgData name="USHA NANDHINI S" userId="15cdf0b0-2e93-4f62-97e7-b1410a443814" providerId="ADAL" clId="{1E5A8F0A-BD5C-4386-A01A-4DF934FB2FE5}" dt="2025-02-27T03:48:26.182" v="280" actId="6549"/>
          <ac:spMkLst>
            <pc:docMk/>
            <pc:sldMk cId="4180396810" sldId="11713"/>
            <ac:spMk id="10" creationId="{568C4CE3-BB67-0843-D720-6DE990AEE3F9}"/>
          </ac:spMkLst>
        </pc:spChg>
        <pc:picChg chg="del">
          <ac:chgData name="USHA NANDHINI S" userId="15cdf0b0-2e93-4f62-97e7-b1410a443814" providerId="ADAL" clId="{1E5A8F0A-BD5C-4386-A01A-4DF934FB2FE5}" dt="2025-02-27T03:48:06.891" v="267" actId="478"/>
          <ac:picMkLst>
            <pc:docMk/>
            <pc:sldMk cId="4180396810" sldId="11713"/>
            <ac:picMk id="2" creationId="{F805C44C-7D41-4B86-B63D-BF0429DE24A6}"/>
          </ac:picMkLst>
        </pc:picChg>
        <pc:picChg chg="del">
          <ac:chgData name="USHA NANDHINI S" userId="15cdf0b0-2e93-4f62-97e7-b1410a443814" providerId="ADAL" clId="{1E5A8F0A-BD5C-4386-A01A-4DF934FB2FE5}" dt="2025-02-27T03:48:08.421" v="268" actId="478"/>
          <ac:picMkLst>
            <pc:docMk/>
            <pc:sldMk cId="4180396810" sldId="11713"/>
            <ac:picMk id="4" creationId="{AB79A043-421F-4C23-A3B2-FC9A97A84138}"/>
          </ac:picMkLst>
        </pc:picChg>
        <pc:picChg chg="add del mod">
          <ac:chgData name="USHA NANDHINI S" userId="15cdf0b0-2e93-4f62-97e7-b1410a443814" providerId="ADAL" clId="{1E5A8F0A-BD5C-4386-A01A-4DF934FB2FE5}" dt="2025-02-27T03:49:48.152" v="287" actId="478"/>
          <ac:picMkLst>
            <pc:docMk/>
            <pc:sldMk cId="4180396810" sldId="11713"/>
            <ac:picMk id="8194" creationId="{36AC1D82-8E75-AF93-4640-1E946ADA09A2}"/>
          </ac:picMkLst>
        </pc:picChg>
        <pc:picChg chg="add mod">
          <ac:chgData name="USHA NANDHINI S" userId="15cdf0b0-2e93-4f62-97e7-b1410a443814" providerId="ADAL" clId="{1E5A8F0A-BD5C-4386-A01A-4DF934FB2FE5}" dt="2025-02-27T04:31:14.889" v="573" actId="1076"/>
          <ac:picMkLst>
            <pc:docMk/>
            <pc:sldMk cId="4180396810" sldId="11713"/>
            <ac:picMk id="8196" creationId="{5DE4A360-2BFD-8262-B6DF-07A7EAF83F01}"/>
          </ac:picMkLst>
        </pc:picChg>
      </pc:sldChg>
      <pc:sldChg chg="del">
        <pc:chgData name="USHA NANDHINI S" userId="15cdf0b0-2e93-4f62-97e7-b1410a443814" providerId="ADAL" clId="{1E5A8F0A-BD5C-4386-A01A-4DF934FB2FE5}" dt="2025-02-27T04:01:55.296" v="335" actId="47"/>
        <pc:sldMkLst>
          <pc:docMk/>
          <pc:sldMk cId="1508558099" sldId="11714"/>
        </pc:sldMkLst>
      </pc:sldChg>
      <pc:sldChg chg="del">
        <pc:chgData name="USHA NANDHINI S" userId="15cdf0b0-2e93-4f62-97e7-b1410a443814" providerId="ADAL" clId="{1E5A8F0A-BD5C-4386-A01A-4DF934FB2FE5}" dt="2025-02-27T04:01:55.476" v="336" actId="47"/>
        <pc:sldMkLst>
          <pc:docMk/>
          <pc:sldMk cId="4122801872" sldId="11715"/>
        </pc:sldMkLst>
      </pc:sldChg>
      <pc:sldChg chg="addSp delSp modSp mod ord modNotesTx">
        <pc:chgData name="USHA NANDHINI S" userId="15cdf0b0-2e93-4f62-97e7-b1410a443814" providerId="ADAL" clId="{1E5A8F0A-BD5C-4386-A01A-4DF934FB2FE5}" dt="2025-02-27T04:31:52.198" v="577"/>
        <pc:sldMkLst>
          <pc:docMk/>
          <pc:sldMk cId="2803519012" sldId="11716"/>
        </pc:sldMkLst>
        <pc:spChg chg="del mod">
          <ac:chgData name="USHA NANDHINI S" userId="15cdf0b0-2e93-4f62-97e7-b1410a443814" providerId="ADAL" clId="{1E5A8F0A-BD5C-4386-A01A-4DF934FB2FE5}" dt="2025-02-27T03:59:05.350" v="327" actId="478"/>
          <ac:spMkLst>
            <pc:docMk/>
            <pc:sldMk cId="2803519012" sldId="11716"/>
            <ac:spMk id="3" creationId="{E27F4863-ECF4-D4C9-CFEB-E5D46BAFFF82}"/>
          </ac:spMkLst>
        </pc:spChg>
        <pc:spChg chg="del">
          <ac:chgData name="USHA NANDHINI S" userId="15cdf0b0-2e93-4f62-97e7-b1410a443814" providerId="ADAL" clId="{1E5A8F0A-BD5C-4386-A01A-4DF934FB2FE5}" dt="2025-02-27T03:58:50.176" v="325" actId="478"/>
          <ac:spMkLst>
            <pc:docMk/>
            <pc:sldMk cId="2803519012" sldId="11716"/>
            <ac:spMk id="5" creationId="{8B719DD0-2182-4982-8F7A-013AC8862227}"/>
          </ac:spMkLst>
        </pc:spChg>
        <pc:spChg chg="add mod">
          <ac:chgData name="USHA NANDHINI S" userId="15cdf0b0-2e93-4f62-97e7-b1410a443814" providerId="ADAL" clId="{1E5A8F0A-BD5C-4386-A01A-4DF934FB2FE5}" dt="2025-02-27T04:01:43.271" v="334" actId="1076"/>
          <ac:spMkLst>
            <pc:docMk/>
            <pc:sldMk cId="2803519012" sldId="11716"/>
            <ac:spMk id="6" creationId="{356895C9-C77D-7B7C-2B77-B06146D2EFD9}"/>
          </ac:spMkLst>
        </pc:spChg>
        <pc:spChg chg="mod">
          <ac:chgData name="USHA NANDHINI S" userId="15cdf0b0-2e93-4f62-97e7-b1410a443814" providerId="ADAL" clId="{1E5A8F0A-BD5C-4386-A01A-4DF934FB2FE5}" dt="2025-02-27T03:58:46.435" v="323"/>
          <ac:spMkLst>
            <pc:docMk/>
            <pc:sldMk cId="2803519012" sldId="11716"/>
            <ac:spMk id="10" creationId="{A1FBE07B-7B8C-094E-DFB8-DA29C1279A4D}"/>
          </ac:spMkLst>
        </pc:spChg>
        <pc:picChg chg="del">
          <ac:chgData name="USHA NANDHINI S" userId="15cdf0b0-2e93-4f62-97e7-b1410a443814" providerId="ADAL" clId="{1E5A8F0A-BD5C-4386-A01A-4DF934FB2FE5}" dt="2025-02-27T03:58:47.791" v="324" actId="478"/>
          <ac:picMkLst>
            <pc:docMk/>
            <pc:sldMk cId="2803519012" sldId="11716"/>
            <ac:picMk id="4" creationId="{572D718D-8047-4A8A-AC09-2796F2F52F5E}"/>
          </ac:picMkLst>
        </pc:picChg>
        <pc:picChg chg="add mod">
          <ac:chgData name="USHA NANDHINI S" userId="15cdf0b0-2e93-4f62-97e7-b1410a443814" providerId="ADAL" clId="{1E5A8F0A-BD5C-4386-A01A-4DF934FB2FE5}" dt="2025-02-27T04:01:37.071" v="332" actId="1076"/>
          <ac:picMkLst>
            <pc:docMk/>
            <pc:sldMk cId="2803519012" sldId="11716"/>
            <ac:picMk id="10242" creationId="{EE9D7E7C-C7DE-5795-7F1C-7CE60B7227DE}"/>
          </ac:picMkLst>
        </pc:picChg>
      </pc:sldChg>
      <pc:sldChg chg="del">
        <pc:chgData name="USHA NANDHINI S" userId="15cdf0b0-2e93-4f62-97e7-b1410a443814" providerId="ADAL" clId="{1E5A8F0A-BD5C-4386-A01A-4DF934FB2FE5}" dt="2025-02-27T04:01:55.641" v="337" actId="47"/>
        <pc:sldMkLst>
          <pc:docMk/>
          <pc:sldMk cId="765898998" sldId="11717"/>
        </pc:sldMkLst>
      </pc:sldChg>
      <pc:sldChg chg="addSp delSp modSp add mod">
        <pc:chgData name="USHA NANDHINI S" userId="15cdf0b0-2e93-4f62-97e7-b1410a443814" providerId="ADAL" clId="{1E5A8F0A-BD5C-4386-A01A-4DF934FB2FE5}" dt="2025-02-27T04:04:24.131" v="410" actId="1076"/>
        <pc:sldMkLst>
          <pc:docMk/>
          <pc:sldMk cId="2900481613" sldId="11717"/>
        </pc:sldMkLst>
        <pc:spChg chg="add">
          <ac:chgData name="USHA NANDHINI S" userId="15cdf0b0-2e93-4f62-97e7-b1410a443814" providerId="ADAL" clId="{1E5A8F0A-BD5C-4386-A01A-4DF934FB2FE5}" dt="2025-02-27T04:03:33.441" v="399"/>
          <ac:spMkLst>
            <pc:docMk/>
            <pc:sldMk cId="2900481613" sldId="11717"/>
            <ac:spMk id="2" creationId="{B2DF385F-3A75-7D92-6D19-2D5ED58A72EC}"/>
          </ac:spMkLst>
        </pc:spChg>
        <pc:spChg chg="add mod">
          <ac:chgData name="USHA NANDHINI S" userId="15cdf0b0-2e93-4f62-97e7-b1410a443814" providerId="ADAL" clId="{1E5A8F0A-BD5C-4386-A01A-4DF934FB2FE5}" dt="2025-02-27T04:04:24.131" v="410" actId="1076"/>
          <ac:spMkLst>
            <pc:docMk/>
            <pc:sldMk cId="2900481613" sldId="11717"/>
            <ac:spMk id="4" creationId="{5976BDD3-EE74-3734-4EC0-DE714DE03386}"/>
          </ac:spMkLst>
        </pc:spChg>
        <pc:spChg chg="add">
          <ac:chgData name="USHA NANDHINI S" userId="15cdf0b0-2e93-4f62-97e7-b1410a443814" providerId="ADAL" clId="{1E5A8F0A-BD5C-4386-A01A-4DF934FB2FE5}" dt="2025-02-27T04:03:55.311" v="402"/>
          <ac:spMkLst>
            <pc:docMk/>
            <pc:sldMk cId="2900481613" sldId="11717"/>
            <ac:spMk id="5" creationId="{C657AEB3-6D3B-3F13-577E-9272D6AAF19A}"/>
          </ac:spMkLst>
        </pc:spChg>
        <pc:spChg chg="del">
          <ac:chgData name="USHA NANDHINI S" userId="15cdf0b0-2e93-4f62-97e7-b1410a443814" providerId="ADAL" clId="{1E5A8F0A-BD5C-4386-A01A-4DF934FB2FE5}" dt="2025-02-27T04:03:18.059" v="396" actId="478"/>
          <ac:spMkLst>
            <pc:docMk/>
            <pc:sldMk cId="2900481613" sldId="11717"/>
            <ac:spMk id="6" creationId="{14BD0426-F205-C4E7-CFED-F804499E888B}"/>
          </ac:spMkLst>
        </pc:spChg>
        <pc:spChg chg="mod">
          <ac:chgData name="USHA NANDHINI S" userId="15cdf0b0-2e93-4f62-97e7-b1410a443814" providerId="ADAL" clId="{1E5A8F0A-BD5C-4386-A01A-4DF934FB2FE5}" dt="2025-02-27T04:02:31.164" v="392"/>
          <ac:spMkLst>
            <pc:docMk/>
            <pc:sldMk cId="2900481613" sldId="11717"/>
            <ac:spMk id="10" creationId="{9D2FE2D5-3A24-1F6C-61C2-7A5396EC40E2}"/>
          </ac:spMkLst>
        </pc:spChg>
        <pc:picChg chg="add mod">
          <ac:chgData name="USHA NANDHINI S" userId="15cdf0b0-2e93-4f62-97e7-b1410a443814" providerId="ADAL" clId="{1E5A8F0A-BD5C-4386-A01A-4DF934FB2FE5}" dt="2025-02-27T04:03:44.552" v="400"/>
          <ac:picMkLst>
            <pc:docMk/>
            <pc:sldMk cId="2900481613" sldId="11717"/>
            <ac:picMk id="3" creationId="{61B2512F-44E0-2504-4EC3-E7C27506ECD0}"/>
          </ac:picMkLst>
        </pc:picChg>
        <pc:picChg chg="del">
          <ac:chgData name="USHA NANDHINI S" userId="15cdf0b0-2e93-4f62-97e7-b1410a443814" providerId="ADAL" clId="{1E5A8F0A-BD5C-4386-A01A-4DF934FB2FE5}" dt="2025-02-27T04:02:34.331" v="393" actId="478"/>
          <ac:picMkLst>
            <pc:docMk/>
            <pc:sldMk cId="2900481613" sldId="11717"/>
            <ac:picMk id="10242" creationId="{741425CC-67F6-35AA-AB90-039E150C0E35}"/>
          </ac:picMkLst>
        </pc:picChg>
        <pc:picChg chg="add mod">
          <ac:chgData name="USHA NANDHINI S" userId="15cdf0b0-2e93-4f62-97e7-b1410a443814" providerId="ADAL" clId="{1E5A8F0A-BD5C-4386-A01A-4DF934FB2FE5}" dt="2025-02-27T04:03:32.626" v="398" actId="1076"/>
          <ac:picMkLst>
            <pc:docMk/>
            <pc:sldMk cId="2900481613" sldId="11717"/>
            <ac:picMk id="11266" creationId="{D6137061-4876-9D30-8C6A-43666F32E62C}"/>
          </ac:picMkLst>
        </pc:picChg>
      </pc:sldChg>
      <pc:sldChg chg="addSp delSp modSp add mod">
        <pc:chgData name="USHA NANDHINI S" userId="15cdf0b0-2e93-4f62-97e7-b1410a443814" providerId="ADAL" clId="{1E5A8F0A-BD5C-4386-A01A-4DF934FB2FE5}" dt="2025-02-27T04:05:30.517" v="426" actId="1076"/>
        <pc:sldMkLst>
          <pc:docMk/>
          <pc:sldMk cId="1484867997" sldId="11718"/>
        </pc:sldMkLst>
        <pc:spChg chg="mod">
          <ac:chgData name="USHA NANDHINI S" userId="15cdf0b0-2e93-4f62-97e7-b1410a443814" providerId="ADAL" clId="{1E5A8F0A-BD5C-4386-A01A-4DF934FB2FE5}" dt="2025-02-27T04:05:25.001" v="423"/>
          <ac:spMkLst>
            <pc:docMk/>
            <pc:sldMk cId="1484867997" sldId="11718"/>
            <ac:spMk id="4" creationId="{76120CA6-CD21-FEEF-92D4-B8A183B52971}"/>
          </ac:spMkLst>
        </pc:spChg>
        <pc:spChg chg="mod">
          <ac:chgData name="USHA NANDHINI S" userId="15cdf0b0-2e93-4f62-97e7-b1410a443814" providerId="ADAL" clId="{1E5A8F0A-BD5C-4386-A01A-4DF934FB2FE5}" dt="2025-02-27T04:04:43.039" v="414"/>
          <ac:spMkLst>
            <pc:docMk/>
            <pc:sldMk cId="1484867997" sldId="11718"/>
            <ac:spMk id="10" creationId="{0D1C3E2D-6780-D86E-CB5E-9B9EA192A890}"/>
          </ac:spMkLst>
        </pc:spChg>
        <pc:picChg chg="del mod">
          <ac:chgData name="USHA NANDHINI S" userId="15cdf0b0-2e93-4f62-97e7-b1410a443814" providerId="ADAL" clId="{1E5A8F0A-BD5C-4386-A01A-4DF934FB2FE5}" dt="2025-02-27T04:05:05.371" v="416" actId="478"/>
          <ac:picMkLst>
            <pc:docMk/>
            <pc:sldMk cId="1484867997" sldId="11718"/>
            <ac:picMk id="11266" creationId="{A215C4FE-381C-CA60-BB0B-33632AEA783A}"/>
          </ac:picMkLst>
        </pc:picChg>
        <pc:picChg chg="add mod">
          <ac:chgData name="USHA NANDHINI S" userId="15cdf0b0-2e93-4f62-97e7-b1410a443814" providerId="ADAL" clId="{1E5A8F0A-BD5C-4386-A01A-4DF934FB2FE5}" dt="2025-02-27T04:05:30.517" v="426" actId="1076"/>
          <ac:picMkLst>
            <pc:docMk/>
            <pc:sldMk cId="1484867997" sldId="11718"/>
            <ac:picMk id="12290" creationId="{68CE7FFB-59E5-2D34-3633-5473F23E4242}"/>
          </ac:picMkLst>
        </pc:picChg>
      </pc:sldChg>
      <pc:sldChg chg="del">
        <pc:chgData name="USHA NANDHINI S" userId="15cdf0b0-2e93-4f62-97e7-b1410a443814" providerId="ADAL" clId="{1E5A8F0A-BD5C-4386-A01A-4DF934FB2FE5}" dt="2025-02-27T04:01:55.771" v="338" actId="47"/>
        <pc:sldMkLst>
          <pc:docMk/>
          <pc:sldMk cId="1888008338" sldId="11718"/>
        </pc:sldMkLst>
      </pc:sldChg>
      <pc:sldChg chg="addSp delSp modSp add mod">
        <pc:chgData name="USHA NANDHINI S" userId="15cdf0b0-2e93-4f62-97e7-b1410a443814" providerId="ADAL" clId="{1E5A8F0A-BD5C-4386-A01A-4DF934FB2FE5}" dt="2025-02-27T04:08:51.461" v="449" actId="1076"/>
        <pc:sldMkLst>
          <pc:docMk/>
          <pc:sldMk cId="2404824537" sldId="11719"/>
        </pc:sldMkLst>
        <pc:spChg chg="add">
          <ac:chgData name="USHA NANDHINI S" userId="15cdf0b0-2e93-4f62-97e7-b1410a443814" providerId="ADAL" clId="{1E5A8F0A-BD5C-4386-A01A-4DF934FB2FE5}" dt="2025-02-27T04:05:52.461" v="434"/>
          <ac:spMkLst>
            <pc:docMk/>
            <pc:sldMk cId="2404824537" sldId="11719"/>
            <ac:spMk id="2" creationId="{E5A09171-9025-8219-47FC-89C8AE7F385B}"/>
          </ac:spMkLst>
        </pc:spChg>
        <pc:spChg chg="del mod">
          <ac:chgData name="USHA NANDHINI S" userId="15cdf0b0-2e93-4f62-97e7-b1410a443814" providerId="ADAL" clId="{1E5A8F0A-BD5C-4386-A01A-4DF934FB2FE5}" dt="2025-02-27T04:06:06.956" v="438" actId="478"/>
          <ac:spMkLst>
            <pc:docMk/>
            <pc:sldMk cId="2404824537" sldId="11719"/>
            <ac:spMk id="4" creationId="{1578E94E-A710-72F5-213A-32DE529B60C7}"/>
          </ac:spMkLst>
        </pc:spChg>
        <pc:spChg chg="mod">
          <ac:chgData name="USHA NANDHINI S" userId="15cdf0b0-2e93-4f62-97e7-b1410a443814" providerId="ADAL" clId="{1E5A8F0A-BD5C-4386-A01A-4DF934FB2FE5}" dt="2025-02-27T04:05:45.193" v="432"/>
          <ac:spMkLst>
            <pc:docMk/>
            <pc:sldMk cId="2404824537" sldId="11719"/>
            <ac:spMk id="10" creationId="{E7328A15-8B9C-0960-D900-6858BD08DC92}"/>
          </ac:spMkLst>
        </pc:spChg>
        <pc:picChg chg="del">
          <ac:chgData name="USHA NANDHINI S" userId="15cdf0b0-2e93-4f62-97e7-b1410a443814" providerId="ADAL" clId="{1E5A8F0A-BD5C-4386-A01A-4DF934FB2FE5}" dt="2025-02-27T04:05:46.501" v="433" actId="478"/>
          <ac:picMkLst>
            <pc:docMk/>
            <pc:sldMk cId="2404824537" sldId="11719"/>
            <ac:picMk id="12290" creationId="{334E6672-B838-E5E5-1364-F7CA73690C34}"/>
          </ac:picMkLst>
        </pc:picChg>
        <pc:picChg chg="add del mod">
          <ac:chgData name="USHA NANDHINI S" userId="15cdf0b0-2e93-4f62-97e7-b1410a443814" providerId="ADAL" clId="{1E5A8F0A-BD5C-4386-A01A-4DF934FB2FE5}" dt="2025-02-27T04:07:04.360" v="444" actId="478"/>
          <ac:picMkLst>
            <pc:docMk/>
            <pc:sldMk cId="2404824537" sldId="11719"/>
            <ac:picMk id="13315" creationId="{5D28D516-1DE6-4B70-2012-E0FA5D7B0E75}"/>
          </ac:picMkLst>
        </pc:picChg>
        <pc:picChg chg="add mod">
          <ac:chgData name="USHA NANDHINI S" userId="15cdf0b0-2e93-4f62-97e7-b1410a443814" providerId="ADAL" clId="{1E5A8F0A-BD5C-4386-A01A-4DF934FB2FE5}" dt="2025-02-27T04:08:51.461" v="449" actId="1076"/>
          <ac:picMkLst>
            <pc:docMk/>
            <pc:sldMk cId="2404824537" sldId="11719"/>
            <ac:picMk id="13317" creationId="{74D87F7C-57CC-5353-7804-C4A09F04DDFF}"/>
          </ac:picMkLst>
        </pc:picChg>
      </pc:sldChg>
      <pc:sldChg chg="del">
        <pc:chgData name="USHA NANDHINI S" userId="15cdf0b0-2e93-4f62-97e7-b1410a443814" providerId="ADAL" clId="{1E5A8F0A-BD5C-4386-A01A-4DF934FB2FE5}" dt="2025-02-27T04:01:56.051" v="340" actId="47"/>
        <pc:sldMkLst>
          <pc:docMk/>
          <pc:sldMk cId="3201846694" sldId="11719"/>
        </pc:sldMkLst>
      </pc:sldChg>
      <pc:sldChg chg="del">
        <pc:chgData name="USHA NANDHINI S" userId="15cdf0b0-2e93-4f62-97e7-b1410a443814" providerId="ADAL" clId="{1E5A8F0A-BD5C-4386-A01A-4DF934FB2FE5}" dt="2025-02-27T04:01:57.181" v="342" actId="47"/>
        <pc:sldMkLst>
          <pc:docMk/>
          <pc:sldMk cId="2768553616" sldId="11720"/>
        </pc:sldMkLst>
      </pc:sldChg>
      <pc:sldChg chg="addSp delSp modSp add mod ord">
        <pc:chgData name="USHA NANDHINI S" userId="15cdf0b0-2e93-4f62-97e7-b1410a443814" providerId="ADAL" clId="{1E5A8F0A-BD5C-4386-A01A-4DF934FB2FE5}" dt="2025-02-27T04:14:19.251" v="561" actId="20577"/>
        <pc:sldMkLst>
          <pc:docMk/>
          <pc:sldMk cId="2882442755" sldId="11720"/>
        </pc:sldMkLst>
        <pc:spChg chg="mod">
          <ac:chgData name="USHA NANDHINI S" userId="15cdf0b0-2e93-4f62-97e7-b1410a443814" providerId="ADAL" clId="{1E5A8F0A-BD5C-4386-A01A-4DF934FB2FE5}" dt="2025-02-27T04:14:19.251" v="561" actId="20577"/>
          <ac:spMkLst>
            <pc:docMk/>
            <pc:sldMk cId="2882442755" sldId="11720"/>
            <ac:spMk id="4" creationId="{01EE2DE4-2793-CEAA-FA16-5627590A2C04}"/>
          </ac:spMkLst>
        </pc:spChg>
        <pc:spChg chg="mod">
          <ac:chgData name="USHA NANDHINI S" userId="15cdf0b0-2e93-4f62-97e7-b1410a443814" providerId="ADAL" clId="{1E5A8F0A-BD5C-4386-A01A-4DF934FB2FE5}" dt="2025-02-27T04:10:42.911" v="469" actId="20577"/>
          <ac:spMkLst>
            <pc:docMk/>
            <pc:sldMk cId="2882442755" sldId="11720"/>
            <ac:spMk id="10" creationId="{7A17B953-C3C6-2FF5-56E8-ECCE20FB46B2}"/>
          </ac:spMkLst>
        </pc:spChg>
        <pc:picChg chg="del">
          <ac:chgData name="USHA NANDHINI S" userId="15cdf0b0-2e93-4f62-97e7-b1410a443814" providerId="ADAL" clId="{1E5A8F0A-BD5C-4386-A01A-4DF934FB2FE5}" dt="2025-02-27T04:10:14.381" v="453" actId="478"/>
          <ac:picMkLst>
            <pc:docMk/>
            <pc:sldMk cId="2882442755" sldId="11720"/>
            <ac:picMk id="11266" creationId="{63286E4E-4934-260A-3CB0-CCC3097C57A0}"/>
          </ac:picMkLst>
        </pc:picChg>
        <pc:picChg chg="add">
          <ac:chgData name="USHA NANDHINI S" userId="15cdf0b0-2e93-4f62-97e7-b1410a443814" providerId="ADAL" clId="{1E5A8F0A-BD5C-4386-A01A-4DF934FB2FE5}" dt="2025-02-27T04:10:17.331" v="454"/>
          <ac:picMkLst>
            <pc:docMk/>
            <pc:sldMk cId="2882442755" sldId="11720"/>
            <ac:picMk id="14338" creationId="{788C6476-B42E-0CDC-036C-AFD0230A9F1D}"/>
          </ac:picMkLst>
        </pc:picChg>
        <pc:picChg chg="add mod">
          <ac:chgData name="USHA NANDHINI S" userId="15cdf0b0-2e93-4f62-97e7-b1410a443814" providerId="ADAL" clId="{1E5A8F0A-BD5C-4386-A01A-4DF934FB2FE5}" dt="2025-02-27T04:10:38.001" v="459" actId="14100"/>
          <ac:picMkLst>
            <pc:docMk/>
            <pc:sldMk cId="2882442755" sldId="11720"/>
            <ac:picMk id="14340" creationId="{553291B0-B351-EAF0-A517-5173E95C9FC0}"/>
          </ac:picMkLst>
        </pc:picChg>
      </pc:sldChg>
      <pc:sldChg chg="addSp delSp modSp add del mod">
        <pc:chgData name="USHA NANDHINI S" userId="15cdf0b0-2e93-4f62-97e7-b1410a443814" providerId="ADAL" clId="{1E5A8F0A-BD5C-4386-A01A-4DF934FB2FE5}" dt="2025-02-27T12:39:15.941" v="687" actId="47"/>
        <pc:sldMkLst>
          <pc:docMk/>
          <pc:sldMk cId="1908487215" sldId="11721"/>
        </pc:sldMkLst>
        <pc:spChg chg="add del">
          <ac:chgData name="USHA NANDHINI S" userId="15cdf0b0-2e93-4f62-97e7-b1410a443814" providerId="ADAL" clId="{1E5A8F0A-BD5C-4386-A01A-4DF934FB2FE5}" dt="2025-02-27T12:09:33.845" v="581" actId="478"/>
          <ac:spMkLst>
            <pc:docMk/>
            <pc:sldMk cId="1908487215" sldId="11721"/>
            <ac:spMk id="3" creationId="{319AF8DB-0061-B8A8-EF60-37C6B2DC60C7}"/>
          </ac:spMkLst>
        </pc:spChg>
        <pc:spChg chg="add del">
          <ac:chgData name="USHA NANDHINI S" userId="15cdf0b0-2e93-4f62-97e7-b1410a443814" providerId="ADAL" clId="{1E5A8F0A-BD5C-4386-A01A-4DF934FB2FE5}" dt="2025-02-27T12:13:54.482" v="659" actId="22"/>
          <ac:spMkLst>
            <pc:docMk/>
            <pc:sldMk cId="1908487215" sldId="11721"/>
            <ac:spMk id="5" creationId="{48BABC32-A909-EAD7-C2AD-6E03FAF9248A}"/>
          </ac:spMkLst>
        </pc:spChg>
        <pc:spChg chg="mod">
          <ac:chgData name="USHA NANDHINI S" userId="15cdf0b0-2e93-4f62-97e7-b1410a443814" providerId="ADAL" clId="{1E5A8F0A-BD5C-4386-A01A-4DF934FB2FE5}" dt="2025-02-27T12:13:50.887" v="657" actId="20577"/>
          <ac:spMkLst>
            <pc:docMk/>
            <pc:sldMk cId="1908487215" sldId="11721"/>
            <ac:spMk id="10" creationId="{9248615E-3CF5-C30A-442E-33AD81933335}"/>
          </ac:spMkLst>
        </pc:spChg>
        <pc:picChg chg="add del mod">
          <ac:chgData name="USHA NANDHINI S" userId="15cdf0b0-2e93-4f62-97e7-b1410a443814" providerId="ADAL" clId="{1E5A8F0A-BD5C-4386-A01A-4DF934FB2FE5}" dt="2025-02-27T12:36:16.145" v="668" actId="478"/>
          <ac:picMkLst>
            <pc:docMk/>
            <pc:sldMk cId="1908487215" sldId="11721"/>
            <ac:picMk id="7" creationId="{7D452045-E6B2-DD3E-E54E-E38B445DC1DB}"/>
          </ac:picMkLst>
        </pc:picChg>
        <pc:picChg chg="add mod">
          <ac:chgData name="USHA NANDHINI S" userId="15cdf0b0-2e93-4f62-97e7-b1410a443814" providerId="ADAL" clId="{1E5A8F0A-BD5C-4386-A01A-4DF934FB2FE5}" dt="2025-02-27T12:37:31.430" v="681" actId="14100"/>
          <ac:picMkLst>
            <pc:docMk/>
            <pc:sldMk cId="1908487215" sldId="11721"/>
            <ac:picMk id="12" creationId="{8C312FBB-691E-CA91-690F-7EA34C30BDC1}"/>
          </ac:picMkLst>
        </pc:picChg>
        <pc:picChg chg="del">
          <ac:chgData name="USHA NANDHINI S" userId="15cdf0b0-2e93-4f62-97e7-b1410a443814" providerId="ADAL" clId="{1E5A8F0A-BD5C-4386-A01A-4DF934FB2FE5}" dt="2025-02-27T12:09:28.634" v="579" actId="478"/>
          <ac:picMkLst>
            <pc:docMk/>
            <pc:sldMk cId="1908487215" sldId="11721"/>
            <ac:picMk id="13317" creationId="{6EAB7559-3E2E-0C54-13E7-21FCF75A7CA9}"/>
          </ac:picMkLst>
        </pc:picChg>
      </pc:sldChg>
      <pc:sldChg chg="del">
        <pc:chgData name="USHA NANDHINI S" userId="15cdf0b0-2e93-4f62-97e7-b1410a443814" providerId="ADAL" clId="{1E5A8F0A-BD5C-4386-A01A-4DF934FB2FE5}" dt="2025-02-27T04:01:57.601" v="343" actId="47"/>
        <pc:sldMkLst>
          <pc:docMk/>
          <pc:sldMk cId="4094784602" sldId="11721"/>
        </pc:sldMkLst>
      </pc:sldChg>
      <pc:sldChg chg="del">
        <pc:chgData name="USHA NANDHINI S" userId="15cdf0b0-2e93-4f62-97e7-b1410a443814" providerId="ADAL" clId="{1E5A8F0A-BD5C-4386-A01A-4DF934FB2FE5}" dt="2025-02-27T04:01:57.931" v="345" actId="47"/>
        <pc:sldMkLst>
          <pc:docMk/>
          <pc:sldMk cId="498555871" sldId="11722"/>
        </pc:sldMkLst>
      </pc:sldChg>
      <pc:sldChg chg="modSp add mod">
        <pc:chgData name="USHA NANDHINI S" userId="15cdf0b0-2e93-4f62-97e7-b1410a443814" providerId="ADAL" clId="{1E5A8F0A-BD5C-4386-A01A-4DF934FB2FE5}" dt="2025-02-27T12:38:48.676" v="686" actId="14100"/>
        <pc:sldMkLst>
          <pc:docMk/>
          <pc:sldMk cId="2781154172" sldId="11722"/>
        </pc:sldMkLst>
        <pc:picChg chg="mod">
          <ac:chgData name="USHA NANDHINI S" userId="15cdf0b0-2e93-4f62-97e7-b1410a443814" providerId="ADAL" clId="{1E5A8F0A-BD5C-4386-A01A-4DF934FB2FE5}" dt="2025-02-27T12:38:48.676" v="686" actId="14100"/>
          <ac:picMkLst>
            <pc:docMk/>
            <pc:sldMk cId="2781154172" sldId="11722"/>
            <ac:picMk id="12" creationId="{E0FB6DFE-B0EC-AED3-51F1-CC17919B1F4B}"/>
          </ac:picMkLst>
        </pc:picChg>
      </pc:sldChg>
      <pc:sldChg chg="del">
        <pc:chgData name="USHA NANDHINI S" userId="15cdf0b0-2e93-4f62-97e7-b1410a443814" providerId="ADAL" clId="{1E5A8F0A-BD5C-4386-A01A-4DF934FB2FE5}" dt="2025-02-27T04:01:58.081" v="346" actId="47"/>
        <pc:sldMkLst>
          <pc:docMk/>
          <pc:sldMk cId="1268152643" sldId="11723"/>
        </pc:sldMkLst>
      </pc:sldChg>
      <pc:sldChg chg="del">
        <pc:chgData name="USHA NANDHINI S" userId="15cdf0b0-2e93-4f62-97e7-b1410a443814" providerId="ADAL" clId="{1E5A8F0A-BD5C-4386-A01A-4DF934FB2FE5}" dt="2025-02-27T04:01:58.252" v="347" actId="47"/>
        <pc:sldMkLst>
          <pc:docMk/>
          <pc:sldMk cId="1680542455" sldId="11724"/>
        </pc:sldMkLst>
      </pc:sldChg>
      <pc:sldChg chg="del">
        <pc:chgData name="USHA NANDHINI S" userId="15cdf0b0-2e93-4f62-97e7-b1410a443814" providerId="ADAL" clId="{1E5A8F0A-BD5C-4386-A01A-4DF934FB2FE5}" dt="2025-02-27T04:01:58.391" v="348" actId="47"/>
        <pc:sldMkLst>
          <pc:docMk/>
          <pc:sldMk cId="2732811174" sldId="11725"/>
        </pc:sldMkLst>
      </pc:sldChg>
      <pc:sldChg chg="del">
        <pc:chgData name="USHA NANDHINI S" userId="15cdf0b0-2e93-4f62-97e7-b1410a443814" providerId="ADAL" clId="{1E5A8F0A-BD5C-4386-A01A-4DF934FB2FE5}" dt="2025-02-27T04:01:58.752" v="350" actId="47"/>
        <pc:sldMkLst>
          <pc:docMk/>
          <pc:sldMk cId="901236467" sldId="11726"/>
        </pc:sldMkLst>
      </pc:sldChg>
      <pc:sldChg chg="del">
        <pc:chgData name="USHA NANDHINI S" userId="15cdf0b0-2e93-4f62-97e7-b1410a443814" providerId="ADAL" clId="{1E5A8F0A-BD5C-4386-A01A-4DF934FB2FE5}" dt="2025-02-27T04:01:59.071" v="352" actId="47"/>
        <pc:sldMkLst>
          <pc:docMk/>
          <pc:sldMk cId="2021299450" sldId="11727"/>
        </pc:sldMkLst>
      </pc:sldChg>
      <pc:sldChg chg="del">
        <pc:chgData name="USHA NANDHINI S" userId="15cdf0b0-2e93-4f62-97e7-b1410a443814" providerId="ADAL" clId="{1E5A8F0A-BD5C-4386-A01A-4DF934FB2FE5}" dt="2025-02-27T04:01:59.411" v="354" actId="47"/>
        <pc:sldMkLst>
          <pc:docMk/>
          <pc:sldMk cId="1707661447" sldId="11728"/>
        </pc:sldMkLst>
      </pc:sldChg>
      <pc:sldChg chg="del">
        <pc:chgData name="USHA NANDHINI S" userId="15cdf0b0-2e93-4f62-97e7-b1410a443814" providerId="ADAL" clId="{1E5A8F0A-BD5C-4386-A01A-4DF934FB2FE5}" dt="2025-02-27T04:01:59.731" v="356" actId="47"/>
        <pc:sldMkLst>
          <pc:docMk/>
          <pc:sldMk cId="1125144429" sldId="11729"/>
        </pc:sldMkLst>
      </pc:sldChg>
      <pc:sldChg chg="del">
        <pc:chgData name="USHA NANDHINI S" userId="15cdf0b0-2e93-4f62-97e7-b1410a443814" providerId="ADAL" clId="{1E5A8F0A-BD5C-4386-A01A-4DF934FB2FE5}" dt="2025-02-27T04:02:00.061" v="358" actId="47"/>
        <pc:sldMkLst>
          <pc:docMk/>
          <pc:sldMk cId="2416157012" sldId="11730"/>
        </pc:sldMkLst>
      </pc:sldChg>
      <pc:sldChg chg="del">
        <pc:chgData name="USHA NANDHINI S" userId="15cdf0b0-2e93-4f62-97e7-b1410a443814" providerId="ADAL" clId="{1E5A8F0A-BD5C-4386-A01A-4DF934FB2FE5}" dt="2025-02-27T04:02:00.242" v="359" actId="47"/>
        <pc:sldMkLst>
          <pc:docMk/>
          <pc:sldMk cId="2416903990" sldId="11731"/>
        </pc:sldMkLst>
      </pc:sldChg>
      <pc:sldChg chg="del">
        <pc:chgData name="USHA NANDHINI S" userId="15cdf0b0-2e93-4f62-97e7-b1410a443814" providerId="ADAL" clId="{1E5A8F0A-BD5C-4386-A01A-4DF934FB2FE5}" dt="2025-02-27T04:02:00.401" v="360" actId="47"/>
        <pc:sldMkLst>
          <pc:docMk/>
          <pc:sldMk cId="3002222885" sldId="11732"/>
        </pc:sldMkLst>
      </pc:sldChg>
      <pc:sldChg chg="del">
        <pc:chgData name="USHA NANDHINI S" userId="15cdf0b0-2e93-4f62-97e7-b1410a443814" providerId="ADAL" clId="{1E5A8F0A-BD5C-4386-A01A-4DF934FB2FE5}" dt="2025-02-27T04:02:00.561" v="361" actId="47"/>
        <pc:sldMkLst>
          <pc:docMk/>
          <pc:sldMk cId="3302252756" sldId="11733"/>
        </pc:sldMkLst>
      </pc:sldChg>
      <pc:sldChg chg="del">
        <pc:chgData name="USHA NANDHINI S" userId="15cdf0b0-2e93-4f62-97e7-b1410a443814" providerId="ADAL" clId="{1E5A8F0A-BD5C-4386-A01A-4DF934FB2FE5}" dt="2025-02-27T04:02:00.721" v="362" actId="47"/>
        <pc:sldMkLst>
          <pc:docMk/>
          <pc:sldMk cId="2333804998" sldId="11734"/>
        </pc:sldMkLst>
      </pc:sldChg>
      <pc:sldChg chg="del">
        <pc:chgData name="USHA NANDHINI S" userId="15cdf0b0-2e93-4f62-97e7-b1410a443814" providerId="ADAL" clId="{1E5A8F0A-BD5C-4386-A01A-4DF934FB2FE5}" dt="2025-02-27T04:02:00.892" v="363" actId="47"/>
        <pc:sldMkLst>
          <pc:docMk/>
          <pc:sldMk cId="2460791089" sldId="11735"/>
        </pc:sldMkLst>
      </pc:sldChg>
      <pc:sldChg chg="del">
        <pc:chgData name="USHA NANDHINI S" userId="15cdf0b0-2e93-4f62-97e7-b1410a443814" providerId="ADAL" clId="{1E5A8F0A-BD5C-4386-A01A-4DF934FB2FE5}" dt="2025-02-27T04:02:01.471" v="364" actId="47"/>
        <pc:sldMkLst>
          <pc:docMk/>
          <pc:sldMk cId="1628186173" sldId="11736"/>
        </pc:sldMkLst>
      </pc:sldChg>
      <pc:sldChg chg="del">
        <pc:chgData name="USHA NANDHINI S" userId="15cdf0b0-2e93-4f62-97e7-b1410a443814" providerId="ADAL" clId="{1E5A8F0A-BD5C-4386-A01A-4DF934FB2FE5}" dt="2025-02-27T04:02:02.001" v="365" actId="47"/>
        <pc:sldMkLst>
          <pc:docMk/>
          <pc:sldMk cId="1702877737" sldId="11737"/>
        </pc:sldMkLst>
      </pc:sldChg>
      <pc:sldChg chg="del">
        <pc:chgData name="USHA NANDHINI S" userId="15cdf0b0-2e93-4f62-97e7-b1410a443814" providerId="ADAL" clId="{1E5A8F0A-BD5C-4386-A01A-4DF934FB2FE5}" dt="2025-02-27T04:02:02.462" v="366" actId="47"/>
        <pc:sldMkLst>
          <pc:docMk/>
          <pc:sldMk cId="2876991954" sldId="11738"/>
        </pc:sldMkLst>
      </pc:sldChg>
      <pc:sldChg chg="del">
        <pc:chgData name="USHA NANDHINI S" userId="15cdf0b0-2e93-4f62-97e7-b1410a443814" providerId="ADAL" clId="{1E5A8F0A-BD5C-4386-A01A-4DF934FB2FE5}" dt="2025-02-27T04:02:03.131" v="367" actId="47"/>
        <pc:sldMkLst>
          <pc:docMk/>
          <pc:sldMk cId="175085185" sldId="11739"/>
        </pc:sldMkLst>
      </pc:sldChg>
      <pc:sldChg chg="del">
        <pc:chgData name="USHA NANDHINI S" userId="15cdf0b0-2e93-4f62-97e7-b1410a443814" providerId="ADAL" clId="{1E5A8F0A-BD5C-4386-A01A-4DF934FB2FE5}" dt="2025-02-27T04:02:03.321" v="368" actId="47"/>
        <pc:sldMkLst>
          <pc:docMk/>
          <pc:sldMk cId="3988352418" sldId="11740"/>
        </pc:sldMkLst>
      </pc:sldChg>
      <pc:sldChg chg="del">
        <pc:chgData name="USHA NANDHINI S" userId="15cdf0b0-2e93-4f62-97e7-b1410a443814" providerId="ADAL" clId="{1E5A8F0A-BD5C-4386-A01A-4DF934FB2FE5}" dt="2025-02-27T04:02:03.741" v="369" actId="47"/>
        <pc:sldMkLst>
          <pc:docMk/>
          <pc:sldMk cId="1501544443" sldId="11741"/>
        </pc:sldMkLst>
      </pc:sldChg>
      <pc:sldChg chg="del">
        <pc:chgData name="USHA NANDHINI S" userId="15cdf0b0-2e93-4f62-97e7-b1410a443814" providerId="ADAL" clId="{1E5A8F0A-BD5C-4386-A01A-4DF934FB2FE5}" dt="2025-02-27T04:02:03.951" v="370" actId="47"/>
        <pc:sldMkLst>
          <pc:docMk/>
          <pc:sldMk cId="1225023742" sldId="11742"/>
        </pc:sldMkLst>
      </pc:sldChg>
      <pc:sldChg chg="del">
        <pc:chgData name="USHA NANDHINI S" userId="15cdf0b0-2e93-4f62-97e7-b1410a443814" providerId="ADAL" clId="{1E5A8F0A-BD5C-4386-A01A-4DF934FB2FE5}" dt="2025-02-27T04:02:04.291" v="371" actId="47"/>
        <pc:sldMkLst>
          <pc:docMk/>
          <pc:sldMk cId="489049720" sldId="11743"/>
        </pc:sldMkLst>
      </pc:sldChg>
      <pc:sldChg chg="del">
        <pc:chgData name="USHA NANDHINI S" userId="15cdf0b0-2e93-4f62-97e7-b1410a443814" providerId="ADAL" clId="{1E5A8F0A-BD5C-4386-A01A-4DF934FB2FE5}" dt="2025-02-27T04:02:04.531" v="372" actId="47"/>
        <pc:sldMkLst>
          <pc:docMk/>
          <pc:sldMk cId="715299615" sldId="11744"/>
        </pc:sldMkLst>
      </pc:sldChg>
      <pc:sldChg chg="del">
        <pc:chgData name="USHA NANDHINI S" userId="15cdf0b0-2e93-4f62-97e7-b1410a443814" providerId="ADAL" clId="{1E5A8F0A-BD5C-4386-A01A-4DF934FB2FE5}" dt="2025-02-27T04:02:04.731" v="373" actId="47"/>
        <pc:sldMkLst>
          <pc:docMk/>
          <pc:sldMk cId="3962525596" sldId="11745"/>
        </pc:sldMkLst>
      </pc:sldChg>
      <pc:sldChg chg="del">
        <pc:chgData name="USHA NANDHINI S" userId="15cdf0b0-2e93-4f62-97e7-b1410a443814" providerId="ADAL" clId="{1E5A8F0A-BD5C-4386-A01A-4DF934FB2FE5}" dt="2025-02-27T04:02:04.951" v="374" actId="47"/>
        <pc:sldMkLst>
          <pc:docMk/>
          <pc:sldMk cId="1814268404" sldId="11746"/>
        </pc:sldMkLst>
      </pc:sldChg>
      <pc:sldChg chg="del">
        <pc:chgData name="USHA NANDHINI S" userId="15cdf0b0-2e93-4f62-97e7-b1410a443814" providerId="ADAL" clId="{1E5A8F0A-BD5C-4386-A01A-4DF934FB2FE5}" dt="2025-02-27T04:02:05.161" v="375" actId="47"/>
        <pc:sldMkLst>
          <pc:docMk/>
          <pc:sldMk cId="1987107096" sldId="11747"/>
        </pc:sldMkLst>
      </pc:sldChg>
      <pc:sldChg chg="del">
        <pc:chgData name="USHA NANDHINI S" userId="15cdf0b0-2e93-4f62-97e7-b1410a443814" providerId="ADAL" clId="{1E5A8F0A-BD5C-4386-A01A-4DF934FB2FE5}" dt="2025-02-27T04:02:05.391" v="376" actId="47"/>
        <pc:sldMkLst>
          <pc:docMk/>
          <pc:sldMk cId="3876071187" sldId="11748"/>
        </pc:sldMkLst>
      </pc:sldChg>
      <pc:sldChg chg="del">
        <pc:chgData name="USHA NANDHINI S" userId="15cdf0b0-2e93-4f62-97e7-b1410a443814" providerId="ADAL" clId="{1E5A8F0A-BD5C-4386-A01A-4DF934FB2FE5}" dt="2025-02-27T04:02:05.594" v="377" actId="47"/>
        <pc:sldMkLst>
          <pc:docMk/>
          <pc:sldMk cId="835700868" sldId="11749"/>
        </pc:sldMkLst>
      </pc:sldChg>
      <pc:sldChg chg="del">
        <pc:chgData name="USHA NANDHINI S" userId="15cdf0b0-2e93-4f62-97e7-b1410a443814" providerId="ADAL" clId="{1E5A8F0A-BD5C-4386-A01A-4DF934FB2FE5}" dt="2025-02-27T04:02:05.833" v="378" actId="47"/>
        <pc:sldMkLst>
          <pc:docMk/>
          <pc:sldMk cId="2056551534" sldId="11750"/>
        </pc:sldMkLst>
      </pc:sldChg>
      <pc:sldChg chg="del">
        <pc:chgData name="USHA NANDHINI S" userId="15cdf0b0-2e93-4f62-97e7-b1410a443814" providerId="ADAL" clId="{1E5A8F0A-BD5C-4386-A01A-4DF934FB2FE5}" dt="2025-02-27T04:02:06.082" v="379" actId="47"/>
        <pc:sldMkLst>
          <pc:docMk/>
          <pc:sldMk cId="4157364896" sldId="11751"/>
        </pc:sldMkLst>
      </pc:sldChg>
      <pc:sldChg chg="del">
        <pc:chgData name="USHA NANDHINI S" userId="15cdf0b0-2e93-4f62-97e7-b1410a443814" providerId="ADAL" clId="{1E5A8F0A-BD5C-4386-A01A-4DF934FB2FE5}" dt="2025-02-27T04:02:06.682" v="380" actId="47"/>
        <pc:sldMkLst>
          <pc:docMk/>
          <pc:sldMk cId="3841999517" sldId="11752"/>
        </pc:sldMkLst>
      </pc:sldChg>
      <pc:sldChg chg="del">
        <pc:chgData name="USHA NANDHINI S" userId="15cdf0b0-2e93-4f62-97e7-b1410a443814" providerId="ADAL" clId="{1E5A8F0A-BD5C-4386-A01A-4DF934FB2FE5}" dt="2025-02-27T04:02:08.041" v="381" actId="47"/>
        <pc:sldMkLst>
          <pc:docMk/>
          <pc:sldMk cId="4087418615" sldId="11753"/>
        </pc:sldMkLst>
      </pc:sldChg>
      <pc:sldChg chg="add del">
        <pc:chgData name="USHA NANDHINI S" userId="15cdf0b0-2e93-4f62-97e7-b1410a443814" providerId="ADAL" clId="{1E5A8F0A-BD5C-4386-A01A-4DF934FB2FE5}" dt="2025-02-27T04:02:13.241" v="384" actId="47"/>
        <pc:sldMkLst>
          <pc:docMk/>
          <pc:sldMk cId="1299534879" sldId="11754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53A245-8584-439B-B1E4-787C2B4ED46D}" type="doc">
      <dgm:prSet loTypeId="urn:microsoft.com/office/officeart/2005/8/layout/pList2#2" loCatId="list" qsTypeId="urn:microsoft.com/office/officeart/2005/8/quickstyle/simple1" qsCatId="simple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2840F1C0-BB8D-46E9-9291-A20E8A226F09}">
      <dgm:prSet phldrT="[Text]"/>
      <dgm:spPr/>
      <dgm:t>
        <a:bodyPr/>
        <a:lstStyle/>
        <a:p>
          <a:pPr algn="ctr"/>
          <a:r>
            <a:rPr lang="en-US" b="1" dirty="0"/>
            <a:t>Data </a:t>
          </a:r>
        </a:p>
        <a:p>
          <a:pPr algn="ctr"/>
          <a:r>
            <a:rPr lang="en-US" b="1" dirty="0"/>
            <a:t>Cleaning</a:t>
          </a:r>
        </a:p>
      </dgm:t>
    </dgm:pt>
    <dgm:pt modelId="{BC372B6C-34E4-4ACB-AC7A-EBA6B3BB8D6C}" type="parTrans" cxnId="{A4F03CC9-1EF3-4994-B62B-535F8205CD98}">
      <dgm:prSet/>
      <dgm:spPr/>
      <dgm:t>
        <a:bodyPr/>
        <a:lstStyle/>
        <a:p>
          <a:endParaRPr lang="en-US"/>
        </a:p>
      </dgm:t>
    </dgm:pt>
    <dgm:pt modelId="{09D44889-627C-44D5-9024-A78543EF850B}" type="sibTrans" cxnId="{A4F03CC9-1EF3-4994-B62B-535F8205CD98}">
      <dgm:prSet/>
      <dgm:spPr/>
      <dgm:t>
        <a:bodyPr/>
        <a:lstStyle/>
        <a:p>
          <a:endParaRPr lang="en-US"/>
        </a:p>
      </dgm:t>
    </dgm:pt>
    <dgm:pt modelId="{C3137C5D-6107-413F-9BB0-6F7B7BF9D242}">
      <dgm:prSet phldrT="[Text]"/>
      <dgm:spPr/>
      <dgm:t>
        <a:bodyPr/>
        <a:lstStyle/>
        <a:p>
          <a:r>
            <a:rPr lang="en-US" b="1" dirty="0"/>
            <a:t>Data Transformation</a:t>
          </a:r>
        </a:p>
      </dgm:t>
    </dgm:pt>
    <dgm:pt modelId="{C6878375-EEBF-4DE3-8F55-BF8073F5C5DA}" type="parTrans" cxnId="{5FE93EA0-3A0F-4690-AE93-1652A8EC9D67}">
      <dgm:prSet/>
      <dgm:spPr/>
      <dgm:t>
        <a:bodyPr/>
        <a:lstStyle/>
        <a:p>
          <a:endParaRPr lang="en-US"/>
        </a:p>
      </dgm:t>
    </dgm:pt>
    <dgm:pt modelId="{95F4D763-C136-4823-9DC4-502D7F32EE09}" type="sibTrans" cxnId="{5FE93EA0-3A0F-4690-AE93-1652A8EC9D67}">
      <dgm:prSet/>
      <dgm:spPr/>
      <dgm:t>
        <a:bodyPr/>
        <a:lstStyle/>
        <a:p>
          <a:endParaRPr lang="en-US"/>
        </a:p>
      </dgm:t>
    </dgm:pt>
    <dgm:pt modelId="{70236C1C-2E35-42A9-ADB5-BC6DDBFA5317}">
      <dgm:prSet phldrT="[Text]"/>
      <dgm:spPr/>
      <dgm:t>
        <a:bodyPr/>
        <a:lstStyle/>
        <a:p>
          <a:r>
            <a:rPr lang="en-US" b="1" dirty="0"/>
            <a:t>Data Integration</a:t>
          </a:r>
        </a:p>
      </dgm:t>
    </dgm:pt>
    <dgm:pt modelId="{2195191F-5C2F-4F0B-87BA-958207980F52}" type="parTrans" cxnId="{8173A6BD-9B33-4224-B25C-F16410C74294}">
      <dgm:prSet/>
      <dgm:spPr/>
      <dgm:t>
        <a:bodyPr/>
        <a:lstStyle/>
        <a:p>
          <a:endParaRPr lang="en-US"/>
        </a:p>
      </dgm:t>
    </dgm:pt>
    <dgm:pt modelId="{1506CBAA-CCC1-42A2-B37C-0D227C500425}" type="sibTrans" cxnId="{8173A6BD-9B33-4224-B25C-F16410C74294}">
      <dgm:prSet/>
      <dgm:spPr/>
      <dgm:t>
        <a:bodyPr/>
        <a:lstStyle/>
        <a:p>
          <a:endParaRPr lang="en-US"/>
        </a:p>
      </dgm:t>
    </dgm:pt>
    <dgm:pt modelId="{1C204A41-EA16-4AC5-B691-6A9F3B541595}">
      <dgm:prSet/>
      <dgm:spPr/>
      <dgm:t>
        <a:bodyPr/>
        <a:lstStyle/>
        <a:p>
          <a:pPr algn="ctr"/>
          <a:r>
            <a:rPr lang="en-US" b="1" dirty="0"/>
            <a:t>Data </a:t>
          </a:r>
        </a:p>
        <a:p>
          <a:pPr algn="ctr"/>
          <a:r>
            <a:rPr lang="en-US" b="1" dirty="0"/>
            <a:t>Reduction</a:t>
          </a:r>
        </a:p>
      </dgm:t>
    </dgm:pt>
    <dgm:pt modelId="{6E2B68DB-10BD-4100-AA9C-70ACAD1A256E}" type="parTrans" cxnId="{D56849E4-8EA2-4C45-B3C6-B8299B80401B}">
      <dgm:prSet/>
      <dgm:spPr/>
      <dgm:t>
        <a:bodyPr/>
        <a:lstStyle/>
        <a:p>
          <a:endParaRPr lang="en-US"/>
        </a:p>
      </dgm:t>
    </dgm:pt>
    <dgm:pt modelId="{000AB724-B62F-42E7-8CC0-5389F74D42E3}" type="sibTrans" cxnId="{D56849E4-8EA2-4C45-B3C6-B8299B80401B}">
      <dgm:prSet/>
      <dgm:spPr/>
      <dgm:t>
        <a:bodyPr/>
        <a:lstStyle/>
        <a:p>
          <a:endParaRPr lang="en-US"/>
        </a:p>
      </dgm:t>
    </dgm:pt>
    <dgm:pt modelId="{A6A4841D-C40D-45FD-BE14-90F8487F2946}" type="pres">
      <dgm:prSet presAssocID="{9A53A245-8584-439B-B1E4-787C2B4ED46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F09D71D-6A24-4905-B361-53CB38A7865B}" type="pres">
      <dgm:prSet presAssocID="{9A53A245-8584-439B-B1E4-787C2B4ED46D}" presName="bkgdShp" presStyleLbl="alignAccFollowNode1" presStyleIdx="0" presStyleCnt="1"/>
      <dgm:spPr/>
    </dgm:pt>
    <dgm:pt modelId="{914476BE-19B5-4374-A52F-2962A3C1EBDB}" type="pres">
      <dgm:prSet presAssocID="{9A53A245-8584-439B-B1E4-787C2B4ED46D}" presName="linComp" presStyleCnt="0"/>
      <dgm:spPr/>
    </dgm:pt>
    <dgm:pt modelId="{D3C29428-0544-4FF4-82CC-3702023C1383}" type="pres">
      <dgm:prSet presAssocID="{2840F1C0-BB8D-46E9-9291-A20E8A226F09}" presName="compNode" presStyleCnt="0"/>
      <dgm:spPr/>
    </dgm:pt>
    <dgm:pt modelId="{3A6B2DD1-2476-468C-8AF0-E40508A5F792}" type="pres">
      <dgm:prSet presAssocID="{2840F1C0-BB8D-46E9-9291-A20E8A226F09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C5E328-F7C0-414F-A932-6931D9C425F3}" type="pres">
      <dgm:prSet presAssocID="{2840F1C0-BB8D-46E9-9291-A20E8A226F09}" presName="invisiNode" presStyleLbl="node1" presStyleIdx="0" presStyleCnt="4"/>
      <dgm:spPr/>
    </dgm:pt>
    <dgm:pt modelId="{E844E572-3C9E-4B27-806E-A2CDFD1A57EE}" type="pres">
      <dgm:prSet presAssocID="{2840F1C0-BB8D-46E9-9291-A20E8A226F09}" presName="imagNode" presStyleLbl="fgImgPlac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</dgm:spPr>
    </dgm:pt>
    <dgm:pt modelId="{E45ECADF-0D92-4356-8F7C-C77C705D98A6}" type="pres">
      <dgm:prSet presAssocID="{09D44889-627C-44D5-9024-A78543EF850B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282EE75-DDF9-4DBA-83E9-6B31829AEF1A}" type="pres">
      <dgm:prSet presAssocID="{C3137C5D-6107-413F-9BB0-6F7B7BF9D242}" presName="compNode" presStyleCnt="0"/>
      <dgm:spPr/>
    </dgm:pt>
    <dgm:pt modelId="{869794DC-BAB9-415D-BB7B-57C4CF6B13B8}" type="pres">
      <dgm:prSet presAssocID="{C3137C5D-6107-413F-9BB0-6F7B7BF9D24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B45AA8-F257-449F-9C1A-6A55A0BF16DF}" type="pres">
      <dgm:prSet presAssocID="{C3137C5D-6107-413F-9BB0-6F7B7BF9D242}" presName="invisiNode" presStyleLbl="node1" presStyleIdx="1" presStyleCnt="4"/>
      <dgm:spPr/>
    </dgm:pt>
    <dgm:pt modelId="{E1E5B69D-77AE-425B-9629-0ED49038DD38}" type="pres">
      <dgm:prSet presAssocID="{C3137C5D-6107-413F-9BB0-6F7B7BF9D242}" presName="imagNode" presStyleLbl="fgImgPlace1" presStyleIdx="1" presStyleCnt="4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 l="-8000" r="-8000"/>
          </a:stretch>
        </a:blipFill>
      </dgm:spPr>
    </dgm:pt>
    <dgm:pt modelId="{6F1F6E5B-D769-495A-A9B4-986F963D51AA}" type="pres">
      <dgm:prSet presAssocID="{95F4D763-C136-4823-9DC4-502D7F32EE09}" presName="sibTrans" presStyleLbl="sibTrans2D1" presStyleIdx="0" presStyleCnt="0"/>
      <dgm:spPr/>
      <dgm:t>
        <a:bodyPr/>
        <a:lstStyle/>
        <a:p>
          <a:endParaRPr lang="en-US"/>
        </a:p>
      </dgm:t>
    </dgm:pt>
    <dgm:pt modelId="{50755D44-3AB4-49B9-BB7A-B8C7B1DBFFDE}" type="pres">
      <dgm:prSet presAssocID="{70236C1C-2E35-42A9-ADB5-BC6DDBFA5317}" presName="compNode" presStyleCnt="0"/>
      <dgm:spPr/>
    </dgm:pt>
    <dgm:pt modelId="{6442692C-E912-4CAD-8989-AB20E4BAFC86}" type="pres">
      <dgm:prSet presAssocID="{70236C1C-2E35-42A9-ADB5-BC6DDBFA5317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4A4386-E6C3-4CF7-A295-2A61B6D80309}" type="pres">
      <dgm:prSet presAssocID="{70236C1C-2E35-42A9-ADB5-BC6DDBFA5317}" presName="invisiNode" presStyleLbl="node1" presStyleIdx="2" presStyleCnt="4"/>
      <dgm:spPr/>
    </dgm:pt>
    <dgm:pt modelId="{C11F1C72-C48B-4829-BBEF-5C662CD0446B}" type="pres">
      <dgm:prSet presAssocID="{70236C1C-2E35-42A9-ADB5-BC6DDBFA5317}" presName="imagNode" presStyleLbl="fgImgPlace1" presStyleIdx="2" presStyleCnt="4"/>
      <dgm:spPr>
        <a:blipFill rotWithShape="1">
          <a:blip xmlns:r="http://schemas.openxmlformats.org/officeDocument/2006/relationships" r:embed="rId3"/>
          <a:srcRect/>
          <a:stretch>
            <a:fillRect t="-5000" b="-5000"/>
          </a:stretch>
        </a:blipFill>
      </dgm:spPr>
    </dgm:pt>
    <dgm:pt modelId="{FB3454AE-12DB-45E4-967C-0823F31AA54D}" type="pres">
      <dgm:prSet presAssocID="{1506CBAA-CCC1-42A2-B37C-0D227C500425}" presName="sibTrans" presStyleLbl="sibTrans2D1" presStyleIdx="0" presStyleCnt="0"/>
      <dgm:spPr/>
      <dgm:t>
        <a:bodyPr/>
        <a:lstStyle/>
        <a:p>
          <a:endParaRPr lang="en-US"/>
        </a:p>
      </dgm:t>
    </dgm:pt>
    <dgm:pt modelId="{D0FD9262-7B78-4DE0-B1B5-E03CCD1390E1}" type="pres">
      <dgm:prSet presAssocID="{1C204A41-EA16-4AC5-B691-6A9F3B541595}" presName="compNode" presStyleCnt="0"/>
      <dgm:spPr/>
    </dgm:pt>
    <dgm:pt modelId="{A479E6C6-11B6-4892-9F8C-27238C6877C8}" type="pres">
      <dgm:prSet presAssocID="{1C204A41-EA16-4AC5-B691-6A9F3B541595}" presName="node" presStyleLbl="node1" presStyleIdx="3" presStyleCnt="4" custLinFactNeighborX="47" custLinFactNeighborY="-40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D1BFD8-9225-45E4-AF7F-CAFBD1C40EA0}" type="pres">
      <dgm:prSet presAssocID="{1C204A41-EA16-4AC5-B691-6A9F3B541595}" presName="invisiNode" presStyleLbl="node1" presStyleIdx="3" presStyleCnt="4"/>
      <dgm:spPr/>
    </dgm:pt>
    <dgm:pt modelId="{5410F296-651C-4C8A-9CDF-8CEB1A85FD4E}" type="pres">
      <dgm:prSet presAssocID="{1C204A41-EA16-4AC5-B691-6A9F3B541595}" presName="imagNode" presStyleLbl="fgImgPlace1" presStyleIdx="3" presStyleCnt="4"/>
      <dgm:spPr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</dgm:spPr>
    </dgm:pt>
  </dgm:ptLst>
  <dgm:cxnLst>
    <dgm:cxn modelId="{79494C85-8BB7-4352-98E1-B5169CDE97B8}" type="presOf" srcId="{09D44889-627C-44D5-9024-A78543EF850B}" destId="{E45ECADF-0D92-4356-8F7C-C77C705D98A6}" srcOrd="0" destOrd="0" presId="urn:microsoft.com/office/officeart/2005/8/layout/pList2#2"/>
    <dgm:cxn modelId="{EAD70DAB-E743-42A5-A5ED-947203DED2F7}" type="presOf" srcId="{95F4D763-C136-4823-9DC4-502D7F32EE09}" destId="{6F1F6E5B-D769-495A-A9B4-986F963D51AA}" srcOrd="0" destOrd="0" presId="urn:microsoft.com/office/officeart/2005/8/layout/pList2#2"/>
    <dgm:cxn modelId="{D56849E4-8EA2-4C45-B3C6-B8299B80401B}" srcId="{9A53A245-8584-439B-B1E4-787C2B4ED46D}" destId="{1C204A41-EA16-4AC5-B691-6A9F3B541595}" srcOrd="3" destOrd="0" parTransId="{6E2B68DB-10BD-4100-AA9C-70ACAD1A256E}" sibTransId="{000AB724-B62F-42E7-8CC0-5389F74D42E3}"/>
    <dgm:cxn modelId="{6B7B551C-A8AE-4DED-B356-645BB0FBB895}" type="presOf" srcId="{1506CBAA-CCC1-42A2-B37C-0D227C500425}" destId="{FB3454AE-12DB-45E4-967C-0823F31AA54D}" srcOrd="0" destOrd="0" presId="urn:microsoft.com/office/officeart/2005/8/layout/pList2#2"/>
    <dgm:cxn modelId="{104FF9E7-0EEC-43EE-9B3F-B74FC39078C4}" type="presOf" srcId="{2840F1C0-BB8D-46E9-9291-A20E8A226F09}" destId="{3A6B2DD1-2476-468C-8AF0-E40508A5F792}" srcOrd="0" destOrd="0" presId="urn:microsoft.com/office/officeart/2005/8/layout/pList2#2"/>
    <dgm:cxn modelId="{597EE01A-5016-4837-AC53-57E897E65F64}" type="presOf" srcId="{9A53A245-8584-439B-B1E4-787C2B4ED46D}" destId="{A6A4841D-C40D-45FD-BE14-90F8487F2946}" srcOrd="0" destOrd="0" presId="urn:microsoft.com/office/officeart/2005/8/layout/pList2#2"/>
    <dgm:cxn modelId="{5FE93EA0-3A0F-4690-AE93-1652A8EC9D67}" srcId="{9A53A245-8584-439B-B1E4-787C2B4ED46D}" destId="{C3137C5D-6107-413F-9BB0-6F7B7BF9D242}" srcOrd="1" destOrd="0" parTransId="{C6878375-EEBF-4DE3-8F55-BF8073F5C5DA}" sibTransId="{95F4D763-C136-4823-9DC4-502D7F32EE09}"/>
    <dgm:cxn modelId="{1C6537F0-805A-464E-B489-E15818D21AFC}" type="presOf" srcId="{1C204A41-EA16-4AC5-B691-6A9F3B541595}" destId="{A479E6C6-11B6-4892-9F8C-27238C6877C8}" srcOrd="0" destOrd="0" presId="urn:microsoft.com/office/officeart/2005/8/layout/pList2#2"/>
    <dgm:cxn modelId="{D05BA1B1-724C-42E7-A01F-7A1E286F8F7F}" type="presOf" srcId="{C3137C5D-6107-413F-9BB0-6F7B7BF9D242}" destId="{869794DC-BAB9-415D-BB7B-57C4CF6B13B8}" srcOrd="0" destOrd="0" presId="urn:microsoft.com/office/officeart/2005/8/layout/pList2#2"/>
    <dgm:cxn modelId="{A68A0229-FF00-418B-B88C-4287E5D9F7A7}" type="presOf" srcId="{70236C1C-2E35-42A9-ADB5-BC6DDBFA5317}" destId="{6442692C-E912-4CAD-8989-AB20E4BAFC86}" srcOrd="0" destOrd="0" presId="urn:microsoft.com/office/officeart/2005/8/layout/pList2#2"/>
    <dgm:cxn modelId="{A4F03CC9-1EF3-4994-B62B-535F8205CD98}" srcId="{9A53A245-8584-439B-B1E4-787C2B4ED46D}" destId="{2840F1C0-BB8D-46E9-9291-A20E8A226F09}" srcOrd="0" destOrd="0" parTransId="{BC372B6C-34E4-4ACB-AC7A-EBA6B3BB8D6C}" sibTransId="{09D44889-627C-44D5-9024-A78543EF850B}"/>
    <dgm:cxn modelId="{8173A6BD-9B33-4224-B25C-F16410C74294}" srcId="{9A53A245-8584-439B-B1E4-787C2B4ED46D}" destId="{70236C1C-2E35-42A9-ADB5-BC6DDBFA5317}" srcOrd="2" destOrd="0" parTransId="{2195191F-5C2F-4F0B-87BA-958207980F52}" sibTransId="{1506CBAA-CCC1-42A2-B37C-0D227C500425}"/>
    <dgm:cxn modelId="{0FC3223C-D08D-4BB8-A77B-F152BA02ED10}" type="presParOf" srcId="{A6A4841D-C40D-45FD-BE14-90F8487F2946}" destId="{0F09D71D-6A24-4905-B361-53CB38A7865B}" srcOrd="0" destOrd="0" presId="urn:microsoft.com/office/officeart/2005/8/layout/pList2#2"/>
    <dgm:cxn modelId="{4E14222D-DEFA-4C53-9AEC-782D87596894}" type="presParOf" srcId="{A6A4841D-C40D-45FD-BE14-90F8487F2946}" destId="{914476BE-19B5-4374-A52F-2962A3C1EBDB}" srcOrd="1" destOrd="0" presId="urn:microsoft.com/office/officeart/2005/8/layout/pList2#2"/>
    <dgm:cxn modelId="{EDC4785F-FC6C-461C-9F95-4B3E74ABBF67}" type="presParOf" srcId="{914476BE-19B5-4374-A52F-2962A3C1EBDB}" destId="{D3C29428-0544-4FF4-82CC-3702023C1383}" srcOrd="0" destOrd="0" presId="urn:microsoft.com/office/officeart/2005/8/layout/pList2#2"/>
    <dgm:cxn modelId="{3E7F15AE-FD61-4B82-84F8-97876D83AC8E}" type="presParOf" srcId="{D3C29428-0544-4FF4-82CC-3702023C1383}" destId="{3A6B2DD1-2476-468C-8AF0-E40508A5F792}" srcOrd="0" destOrd="0" presId="urn:microsoft.com/office/officeart/2005/8/layout/pList2#2"/>
    <dgm:cxn modelId="{2991B773-D2BA-46EF-B6FA-E890F81C3D77}" type="presParOf" srcId="{D3C29428-0544-4FF4-82CC-3702023C1383}" destId="{1BC5E328-F7C0-414F-A932-6931D9C425F3}" srcOrd="1" destOrd="0" presId="urn:microsoft.com/office/officeart/2005/8/layout/pList2#2"/>
    <dgm:cxn modelId="{03F32911-D884-46DF-8654-DDF745834C86}" type="presParOf" srcId="{D3C29428-0544-4FF4-82CC-3702023C1383}" destId="{E844E572-3C9E-4B27-806E-A2CDFD1A57EE}" srcOrd="2" destOrd="0" presId="urn:microsoft.com/office/officeart/2005/8/layout/pList2#2"/>
    <dgm:cxn modelId="{081A89FB-DE13-4849-8B68-897131A65B6B}" type="presParOf" srcId="{914476BE-19B5-4374-A52F-2962A3C1EBDB}" destId="{E45ECADF-0D92-4356-8F7C-C77C705D98A6}" srcOrd="1" destOrd="0" presId="urn:microsoft.com/office/officeart/2005/8/layout/pList2#2"/>
    <dgm:cxn modelId="{286E18FE-F822-4D99-B045-10538CF1C034}" type="presParOf" srcId="{914476BE-19B5-4374-A52F-2962A3C1EBDB}" destId="{C282EE75-DDF9-4DBA-83E9-6B31829AEF1A}" srcOrd="2" destOrd="0" presId="urn:microsoft.com/office/officeart/2005/8/layout/pList2#2"/>
    <dgm:cxn modelId="{CEE5B105-BF9F-4512-8DEF-42B230D033CD}" type="presParOf" srcId="{C282EE75-DDF9-4DBA-83E9-6B31829AEF1A}" destId="{869794DC-BAB9-415D-BB7B-57C4CF6B13B8}" srcOrd="0" destOrd="0" presId="urn:microsoft.com/office/officeart/2005/8/layout/pList2#2"/>
    <dgm:cxn modelId="{D66AC5C5-5174-4585-A38C-7791E2CDFF29}" type="presParOf" srcId="{C282EE75-DDF9-4DBA-83E9-6B31829AEF1A}" destId="{7CB45AA8-F257-449F-9C1A-6A55A0BF16DF}" srcOrd="1" destOrd="0" presId="urn:microsoft.com/office/officeart/2005/8/layout/pList2#2"/>
    <dgm:cxn modelId="{E48D776B-353A-4251-AE16-521974C41A82}" type="presParOf" srcId="{C282EE75-DDF9-4DBA-83E9-6B31829AEF1A}" destId="{E1E5B69D-77AE-425B-9629-0ED49038DD38}" srcOrd="2" destOrd="0" presId="urn:microsoft.com/office/officeart/2005/8/layout/pList2#2"/>
    <dgm:cxn modelId="{FA79127A-9ED9-49EA-ADCC-8B818320241B}" type="presParOf" srcId="{914476BE-19B5-4374-A52F-2962A3C1EBDB}" destId="{6F1F6E5B-D769-495A-A9B4-986F963D51AA}" srcOrd="3" destOrd="0" presId="urn:microsoft.com/office/officeart/2005/8/layout/pList2#2"/>
    <dgm:cxn modelId="{F0234608-6C8F-442A-B190-967EBE14EADA}" type="presParOf" srcId="{914476BE-19B5-4374-A52F-2962A3C1EBDB}" destId="{50755D44-3AB4-49B9-BB7A-B8C7B1DBFFDE}" srcOrd="4" destOrd="0" presId="urn:microsoft.com/office/officeart/2005/8/layout/pList2#2"/>
    <dgm:cxn modelId="{D622DE12-1EC0-4445-BD1F-E3B878294028}" type="presParOf" srcId="{50755D44-3AB4-49B9-BB7A-B8C7B1DBFFDE}" destId="{6442692C-E912-4CAD-8989-AB20E4BAFC86}" srcOrd="0" destOrd="0" presId="urn:microsoft.com/office/officeart/2005/8/layout/pList2#2"/>
    <dgm:cxn modelId="{DAAA11E4-B711-4650-BACC-948B9D4FC304}" type="presParOf" srcId="{50755D44-3AB4-49B9-BB7A-B8C7B1DBFFDE}" destId="{A24A4386-E6C3-4CF7-A295-2A61B6D80309}" srcOrd="1" destOrd="0" presId="urn:microsoft.com/office/officeart/2005/8/layout/pList2#2"/>
    <dgm:cxn modelId="{9F0E8DFB-3A11-43DC-9047-5AE5BADFE932}" type="presParOf" srcId="{50755D44-3AB4-49B9-BB7A-B8C7B1DBFFDE}" destId="{C11F1C72-C48B-4829-BBEF-5C662CD0446B}" srcOrd="2" destOrd="0" presId="urn:microsoft.com/office/officeart/2005/8/layout/pList2#2"/>
    <dgm:cxn modelId="{6FF3E76C-46B9-4665-84A7-7D04CD366775}" type="presParOf" srcId="{914476BE-19B5-4374-A52F-2962A3C1EBDB}" destId="{FB3454AE-12DB-45E4-967C-0823F31AA54D}" srcOrd="5" destOrd="0" presId="urn:microsoft.com/office/officeart/2005/8/layout/pList2#2"/>
    <dgm:cxn modelId="{4EF93198-B14B-4484-9A44-6E4F816185EC}" type="presParOf" srcId="{914476BE-19B5-4374-A52F-2962A3C1EBDB}" destId="{D0FD9262-7B78-4DE0-B1B5-E03CCD1390E1}" srcOrd="6" destOrd="0" presId="urn:microsoft.com/office/officeart/2005/8/layout/pList2#2"/>
    <dgm:cxn modelId="{3EAC408E-9A5D-4C88-A854-8DD935B06EC2}" type="presParOf" srcId="{D0FD9262-7B78-4DE0-B1B5-E03CCD1390E1}" destId="{A479E6C6-11B6-4892-9F8C-27238C6877C8}" srcOrd="0" destOrd="0" presId="urn:microsoft.com/office/officeart/2005/8/layout/pList2#2"/>
    <dgm:cxn modelId="{58817AA3-0DA4-471F-B053-DC38859DD39B}" type="presParOf" srcId="{D0FD9262-7B78-4DE0-B1B5-E03CCD1390E1}" destId="{E1D1BFD8-9225-45E4-AF7F-CAFBD1C40EA0}" srcOrd="1" destOrd="0" presId="urn:microsoft.com/office/officeart/2005/8/layout/pList2#2"/>
    <dgm:cxn modelId="{7E4B94AB-E52F-43FD-A981-BF41227886E5}" type="presParOf" srcId="{D0FD9262-7B78-4DE0-B1B5-E03CCD1390E1}" destId="{5410F296-651C-4C8A-9CDF-8CEB1A85FD4E}" srcOrd="2" destOrd="0" presId="urn:microsoft.com/office/officeart/2005/8/layout/pList2#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F09D71D-6A24-4905-B361-53CB38A7865B}">
      <dsp:nvSpPr>
        <dsp:cNvPr id="0" name=""/>
        <dsp:cNvSpPr/>
      </dsp:nvSpPr>
      <dsp:spPr>
        <a:xfrm>
          <a:off x="0" y="0"/>
          <a:ext cx="9637111" cy="215366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44E572-3C9E-4B27-806E-A2CDFD1A57EE}">
      <dsp:nvSpPr>
        <dsp:cNvPr id="0" name=""/>
        <dsp:cNvSpPr/>
      </dsp:nvSpPr>
      <dsp:spPr>
        <a:xfrm>
          <a:off x="291767" y="287154"/>
          <a:ext cx="2105482" cy="157935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6B2DD1-2476-468C-8AF0-E40508A5F792}">
      <dsp:nvSpPr>
        <dsp:cNvPr id="0" name=""/>
        <dsp:cNvSpPr/>
      </dsp:nvSpPr>
      <dsp:spPr>
        <a:xfrm rot="10800000">
          <a:off x="291767" y="2153661"/>
          <a:ext cx="2105482" cy="2632252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Data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Cleaning</a:t>
          </a:r>
        </a:p>
      </dsp:txBody>
      <dsp:txXfrm rot="10800000">
        <a:off x="291767" y="2153661"/>
        <a:ext cx="2105482" cy="2632252"/>
      </dsp:txXfrm>
    </dsp:sp>
    <dsp:sp modelId="{E1E5B69D-77AE-425B-9629-0ED49038DD38}">
      <dsp:nvSpPr>
        <dsp:cNvPr id="0" name=""/>
        <dsp:cNvSpPr/>
      </dsp:nvSpPr>
      <dsp:spPr>
        <a:xfrm>
          <a:off x="2607798" y="287154"/>
          <a:ext cx="2105482" cy="157935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9794DC-BAB9-415D-BB7B-57C4CF6B13B8}">
      <dsp:nvSpPr>
        <dsp:cNvPr id="0" name=""/>
        <dsp:cNvSpPr/>
      </dsp:nvSpPr>
      <dsp:spPr>
        <a:xfrm rot="10800000">
          <a:off x="2607798" y="2153661"/>
          <a:ext cx="2105482" cy="2632252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Data Transformation</a:t>
          </a:r>
        </a:p>
      </dsp:txBody>
      <dsp:txXfrm rot="10800000">
        <a:off x="2607798" y="2153661"/>
        <a:ext cx="2105482" cy="2632252"/>
      </dsp:txXfrm>
    </dsp:sp>
    <dsp:sp modelId="{C11F1C72-C48B-4829-BBEF-5C662CD0446B}">
      <dsp:nvSpPr>
        <dsp:cNvPr id="0" name=""/>
        <dsp:cNvSpPr/>
      </dsp:nvSpPr>
      <dsp:spPr>
        <a:xfrm>
          <a:off x="4923829" y="287154"/>
          <a:ext cx="2105482" cy="157935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t="-5000" b="-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42692C-E912-4CAD-8989-AB20E4BAFC86}">
      <dsp:nvSpPr>
        <dsp:cNvPr id="0" name=""/>
        <dsp:cNvSpPr/>
      </dsp:nvSpPr>
      <dsp:spPr>
        <a:xfrm rot="10800000">
          <a:off x="4923829" y="2153661"/>
          <a:ext cx="2105482" cy="2632252"/>
        </a:xfrm>
        <a:prstGeom prst="round2SameRect">
          <a:avLst>
            <a:gd name="adj1" fmla="val 10500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Data Integration</a:t>
          </a:r>
        </a:p>
      </dsp:txBody>
      <dsp:txXfrm rot="10800000">
        <a:off x="4923829" y="2153661"/>
        <a:ext cx="2105482" cy="2632252"/>
      </dsp:txXfrm>
    </dsp:sp>
    <dsp:sp modelId="{5410F296-651C-4C8A-9CDF-8CEB1A85FD4E}">
      <dsp:nvSpPr>
        <dsp:cNvPr id="0" name=""/>
        <dsp:cNvSpPr/>
      </dsp:nvSpPr>
      <dsp:spPr>
        <a:xfrm>
          <a:off x="7239860" y="287154"/>
          <a:ext cx="2105482" cy="157935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79E6C6-11B6-4892-9F8C-27238C6877C8}">
      <dsp:nvSpPr>
        <dsp:cNvPr id="0" name=""/>
        <dsp:cNvSpPr/>
      </dsp:nvSpPr>
      <dsp:spPr>
        <a:xfrm rot="10800000">
          <a:off x="7240850" y="2047344"/>
          <a:ext cx="2105482" cy="2632252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Data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/>
            <a:t>Reduction</a:t>
          </a:r>
        </a:p>
      </dsp:txBody>
      <dsp:txXfrm rot="10800000">
        <a:off x="7240850" y="2047344"/>
        <a:ext cx="2105482" cy="2632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#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EA251-E139-41FE-A737-B31D057964B9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4E652-197F-402B-982D-4D9D55D9F48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23901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91929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10071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45796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4258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8B544A9-B546-FC1A-0663-822518F47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0421F4B7-AB2C-B1A4-0BBF-C3FAF1DEA1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2E17E2AA-8E1A-A4D9-C592-EDAA801C2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2CDE115-E516-7CBB-3441-77D56B9FCE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3692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6843864-3604-F84B-38D2-380D65BE9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9A0F507C-2901-97A2-DE36-8BF877F1FF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B712BF73-8091-37A9-D3E2-438E96A8FE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F3D2DE7-485E-A6E2-ABA5-13112553C9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76397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3FA02FD-D96E-039F-BA23-D6410025A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727AC0B0-7A17-6DEA-E189-A6906F8A67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A346C06D-2346-415B-65AA-E680E91BF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07604C1-D269-0D28-678F-36DFD1393C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009017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91929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8442920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95566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28101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8442920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5862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792185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100714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457962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425840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8B544A9-B546-FC1A-0663-822518F47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0421F4B7-AB2C-B1A4-0BBF-C3FAF1DEA1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2E17E2AA-8E1A-A4D9-C592-EDAA801C2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2CDE115-E516-7CBB-3441-77D56B9FCE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3692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8623649-B789-9E5A-9E25-710FC90AE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B5E48B78-2795-7DBE-C9E1-25FE0E0A78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914A0971-E1E5-B579-2F6F-0840034F68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3FEB9EF-FC1E-4B8C-71E4-F024E3943C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991209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D93D210-1C5D-C205-E06D-AF8A6B94F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1B47155F-2BF6-9D99-3B8D-4B65113A8A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0C7674B9-7833-FAA9-F117-804D8E6920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BCC4415-3C48-8E08-3953-E73D151E2E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411110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F4EE2EE-57EA-B5DB-6460-4F50699BD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3963E2E4-7E42-00A9-44BD-0502179826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2FFA1E8C-23DE-CCA9-461E-824EA06328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299E51D-0CE1-B13E-2486-7D19AF2A65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27509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95566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CF3EF13-B2BA-9C2A-738D-39370EB94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FA01AD62-6572-0A5C-DC70-223692688F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D788E7CF-1C35-76A9-FDA1-8559C55BD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FCE6ED-CCA7-BEB4-DE8F-B4A969DAA6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793891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28101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5D2F4FF-75A4-762C-172C-5DC4091B3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8776E085-4D32-9E8C-4772-18E43E4093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E0DBF3CF-2DA6-D520-56AC-D7F823DC49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B8D531E-774A-2BD8-E8CC-713033B96D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4873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58620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D18C143-1CDD-CC29-73C6-BFF715464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EFD3096F-0C65-A0A1-8608-42D76719B6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F08D09F8-468A-56E5-5BC4-D60871FBD6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D39F0B-99B0-6B1F-22DA-4F6796810C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433288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4E652-197F-402B-982D-4D9D55D9F48E}" type="slidenum">
              <a:rPr lang="en-IN" smtClean="0"/>
              <a:pPr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79218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C5028C-AC90-4464-B71F-8E5398A68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83FFA8F-483F-46BC-8DD3-7FDD4C4CA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09D9E3-D659-464A-9B0A-579D8525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9413A2-8B34-416F-BAE5-0AB43149C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59419E4-F2B5-4D50-AEC1-ED6AA8F0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41083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0CD5A0-CBF7-4F40-95D9-E35317AE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DC66128-371E-4E13-942F-EB1CC5EC6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C53E6B-2921-4DD7-8D72-2B13E6A66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179B821-6DF3-4554-BBDA-A121F00B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B21F179-6217-4927-9403-7C5D391BA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83535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A66DFDE-5D1F-4601-A71B-F33833BDB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031AEE3-2AE6-49B9-B43B-89704E4A7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0F08A4-8372-4DE1-B368-30C1C721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D519B3-DBB4-4BA1-8F12-5A308C1E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E1ABF7-D630-456A-832D-FF4214EE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192923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B9270A-2E5C-4EA1-84C8-8BFB6D1C7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FC3A53-7615-4723-988E-0EEEFA4C5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7FEF07A-B98C-4592-9CB0-25595C3CD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4DE40B5-F9F1-44B7-82DB-F7534DE06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89155D-312B-48C6-B59D-12CA7222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69590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9CF236-5669-4240-B339-6D1CC107A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0809B8F-8573-4ED1-88EC-68E2A04D2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81ECA5F-E5C3-470D-821A-4052A2B2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D2AE9E-17FC-4715-AC9A-BCF26604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8892779-6A7E-46B4-BFAA-1264E8955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58709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F28841-EFCA-422F-9C56-9F89C4FF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67D6F8-5AE4-45BC-A3AA-2A724514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0489FCB-8420-4F88-BE10-6259F1636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9E1CBC2-4D7D-404C-B4D1-6CB31F94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26CB0B0-BA7D-4697-AFED-880EEBD56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55FDB4-711B-4B22-B2AB-FA0B4FCA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22427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D7686F-DFC3-4609-9092-FA80DB77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0B68D8F-1F8F-45FA-84B8-1604D6D4B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68391FD-B914-4AF4-8B52-95A8DA9B3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718D8A7-E141-4500-BCF5-094BB83A9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D1094AC-C776-415A-B009-C184A388A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DED41C2-7FB3-43C2-8419-6E04F0BA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483BA8C-7318-4F1F-B944-A518AFD27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A7A42C4-1CF2-425A-AB94-4CE2D80F5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6361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086CB9-88C7-4847-8EF7-A64D3D93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BFA8DA4-D04D-4A94-9157-555E9F17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89F88EE-2ED0-4E11-B77D-EDBE4FD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DD8E36-5F83-4E02-88FB-17BD22E6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38162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E29360A-E779-4891-A2E5-A5EA1D8B6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B632B3F-759B-455D-B3E2-F4431079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9ABC30-B684-4F62-B56F-FB560D16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89386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969605-9510-4890-97DE-EEFA97B28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4496B1-9D4D-49E9-A737-A8207922E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8199C5C-8FD4-4C6F-AF31-26DB7EA32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CAEC56C-C524-4716-85B3-07AB23B5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D60A0D-A906-4EA4-B34C-B69761FB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7724C5E-198B-455B-A166-E64A2EB2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11297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9EA2C9-AFEA-4897-90F5-A16C3A5D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B6A252A-20D5-4A06-ADFE-59E32D91D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1740F6-AFAB-4E38-A0E8-3BD11FE30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0D8F9C9-5F84-407A-A1FA-438C9DA6C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62BACC-F9A4-4367-A25F-31E289DF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DE4F58-F0A1-4376-89B7-8A531B61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853665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40970B0-D5A7-4BE7-9AA3-200735BC8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846BC0-71B7-4267-AE8F-FF78940ED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481130B-3E3F-469E-857D-5ED76B523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EC8AE-FD76-4085-A0F8-6EBDE65228C0}" type="datetimeFigureOut">
              <a:rPr lang="en-IN" smtClean="0"/>
              <a:pPr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4C6A52-975F-4C79-A575-E790E87C7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95131C1-F108-4455-AF22-FE8703FEE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47471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p14:dur="0" advTm="3000"/>
    </mc:Choice>
    <mc:Fallback>
      <p:transition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EF0A633-32BF-6C8D-F012-763705F05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4C73AF-CF2E-9654-6E8F-175B32D66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401" y="1144843"/>
            <a:ext cx="10562205" cy="1152985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Definition: </a:t>
            </a:r>
            <a:r>
              <a:rPr lang="en-US" sz="2400" dirty="0"/>
              <a:t>Preparing raw data for machine learning models.</a:t>
            </a: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xmlns="" id="{9E998A30-DC6C-0B48-F220-33C8E2944E00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0066577-E441-13EB-D457-3CD5A8462177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B7648E76-71FC-9BC1-24FD-06EBECEBD86F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Introduction to Data Preprocessing</a:t>
              </a:r>
              <a:endParaRPr lang="en-US" sz="3500" b="1" kern="1200" dirty="0"/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xmlns="" id="{DBE77BA3-BBD7-ACD1-5B08-95066F563E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3300997139"/>
              </p:ext>
            </p:extLst>
          </p:nvPr>
        </p:nvGraphicFramePr>
        <p:xfrm>
          <a:off x="1277444" y="1830846"/>
          <a:ext cx="9637111" cy="47859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6311F3C-27A9-B7E7-C35E-8E795C50A163}"/>
              </a:ext>
            </a:extLst>
          </p:cNvPr>
          <p:cNvSpPr txBox="1"/>
          <p:nvPr/>
        </p:nvSpPr>
        <p:spPr>
          <a:xfrm>
            <a:off x="1812759" y="5004504"/>
            <a:ext cx="1764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Removing errors, missing values, and inconsistencies.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FA41363-A6A7-233E-71DE-9A8C3488D435}"/>
              </a:ext>
            </a:extLst>
          </p:cNvPr>
          <p:cNvSpPr txBox="1"/>
          <p:nvPr/>
        </p:nvSpPr>
        <p:spPr>
          <a:xfrm>
            <a:off x="4088821" y="5019911"/>
            <a:ext cx="1764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Converting data into a suitable format.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AA8D4F5-040E-C40F-296A-BC61750A0347}"/>
              </a:ext>
            </a:extLst>
          </p:cNvPr>
          <p:cNvSpPr txBox="1"/>
          <p:nvPr/>
        </p:nvSpPr>
        <p:spPr>
          <a:xfrm>
            <a:off x="6388768" y="5019911"/>
            <a:ext cx="1764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Combining data from multiple sources.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5B0A496-905C-87CA-C15A-EA65E3F76B21}"/>
              </a:ext>
            </a:extLst>
          </p:cNvPr>
          <p:cNvSpPr txBox="1"/>
          <p:nvPr/>
        </p:nvSpPr>
        <p:spPr>
          <a:xfrm>
            <a:off x="8688715" y="5019911"/>
            <a:ext cx="1764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Simplifying data while retaining important information.</a:t>
            </a:r>
          </a:p>
        </p:txBody>
      </p:sp>
    </p:spTree>
    <p:extLst>
      <p:ext uri="{BB962C8B-B14F-4D97-AF65-F5344CB8AC3E}">
        <p14:creationId xmlns:p14="http://schemas.microsoft.com/office/powerpoint/2010/main" xmlns="" val="2178508148"/>
      </p:ext>
    </p:extLst>
  </p:cSld>
  <p:clrMapOvr>
    <a:masterClrMapping/>
  </p:clrMapOvr>
  <p:transition advTm="3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A5D11C4-2A4E-C8BE-DBAC-E75233EA7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0E9019-8A58-853B-CDE8-EB015BE88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89" y="1253331"/>
            <a:ext cx="10821869" cy="175334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Scaling (Standardization): </a:t>
            </a:r>
            <a:r>
              <a:rPr lang="en-US" sz="2400" dirty="0"/>
              <a:t>Mean = 0, Standard Deviation = 1 (e.g., </a:t>
            </a:r>
            <a:r>
              <a:rPr lang="en-US" sz="2400" dirty="0" err="1"/>
              <a:t>StandardScaler</a:t>
            </a:r>
            <a:r>
              <a:rPr lang="en-US" sz="2400" dirty="0"/>
              <a:t>)</a:t>
            </a:r>
          </a:p>
          <a:p>
            <a:pPr algn="just">
              <a:lnSpc>
                <a:spcPct val="150000"/>
              </a:lnSpc>
            </a:pPr>
            <a:r>
              <a:rPr lang="en-US" sz="2400" b="1" dirty="0"/>
              <a:t>Normalization (Min-Max Scaling): </a:t>
            </a:r>
            <a:r>
              <a:rPr lang="en-US" sz="2400" dirty="0"/>
              <a:t>Rescales data to [0,1] (e.g., </a:t>
            </a:r>
            <a:r>
              <a:rPr lang="en-US" sz="2400" dirty="0" err="1"/>
              <a:t>MinMaxScaler</a:t>
            </a:r>
            <a:r>
              <a:rPr lang="en-US" sz="2400" dirty="0"/>
              <a:t>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4E3B06F8-F410-5BF1-D606-A318FBC4BD33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4AD9AB58-5EEA-0DFB-2DE1-6398E68A50F9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68C4CE3-BB67-0843-D720-6DE990AEE3F9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b="1" dirty="0"/>
                <a:t>Scaling &amp; Normalization</a:t>
              </a:r>
              <a:endParaRPr lang="en-US" sz="3500" b="1" kern="1200" dirty="0"/>
            </a:p>
          </p:txBody>
        </p:sp>
      </p:grpSp>
      <p:pic>
        <p:nvPicPr>
          <p:cNvPr id="9218" name="Picture 2" descr="07] Standardization and Normalization Techniques in Machine Learning:  StandardScaler(), MinMaxScaler(), Normalizer()&amp;RobustScaler() | by Vinod  Kumar G R | Medium">
            <a:extLst>
              <a:ext uri="{FF2B5EF4-FFF2-40B4-BE49-F238E27FC236}">
                <a16:creationId xmlns:a16="http://schemas.microsoft.com/office/drawing/2014/main" xmlns="" id="{1886B2F1-055C-F942-988A-45A9D0ED2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030278" y="2808625"/>
            <a:ext cx="8306446" cy="381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180396810"/>
      </p:ext>
    </p:extLst>
  </p:cSld>
  <p:clrMapOvr>
    <a:masterClrMapping/>
  </p:clrMapOvr>
  <p:transition advTm="3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4435258-CFF3-A4B0-30FE-93FC72A62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>
            <a:extLst>
              <a:ext uri="{FF2B5EF4-FFF2-40B4-BE49-F238E27FC236}">
                <a16:creationId xmlns:a16="http://schemas.microsoft.com/office/drawing/2014/main" xmlns="" id="{81DAA514-AF51-F3B5-E47A-C649310A88DD}"/>
              </a:ext>
            </a:extLst>
          </p:cNvPr>
          <p:cNvGrpSpPr/>
          <p:nvPr/>
        </p:nvGrpSpPr>
        <p:grpSpPr>
          <a:xfrm>
            <a:off x="2270743" y="307454"/>
            <a:ext cx="8023502" cy="666323"/>
            <a:chOff x="19085" y="671"/>
            <a:chExt cx="8345982" cy="111685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9594A6F8-60ED-D8E1-A477-9C47CE27F4EF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CF1E34EA-C4D9-723E-B6D1-9926E4929F4E}"/>
                </a:ext>
              </a:extLst>
            </p:cNvPr>
            <p:cNvSpPr txBox="1"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b="1" dirty="0">
                  <a:ea typeface="Tahoma" panose="020B0604030504040204" pitchFamily="34" charset="0"/>
                  <a:cs typeface="Times New Roman" panose="02020603050405020304" pitchFamily="18" charset="0"/>
                </a:rPr>
                <a:t>Encoding Categorical Variables</a:t>
              </a:r>
              <a:endParaRPr lang="en-US" sz="2800" b="1" kern="1200" dirty="0"/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53011DAF-29F4-6F12-556E-372ECB3D3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10728879" cy="1297364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Why encoding is needed? </a:t>
            </a:r>
            <a:r>
              <a:rPr lang="en-US" sz="2400" dirty="0"/>
              <a:t>(ML models need numerical input)</a:t>
            </a:r>
          </a:p>
          <a:p>
            <a:pPr algn="just">
              <a:lnSpc>
                <a:spcPct val="150000"/>
              </a:lnSpc>
            </a:pPr>
            <a:r>
              <a:rPr lang="en-US" sz="2400" b="1" dirty="0"/>
              <a:t>Methods: </a:t>
            </a:r>
            <a:r>
              <a:rPr lang="en-US" sz="2400" dirty="0"/>
              <a:t>Label Encoding , One-Hot Encoding</a:t>
            </a:r>
          </a:p>
        </p:txBody>
      </p:sp>
      <p:pic>
        <p:nvPicPr>
          <p:cNvPr id="10248" name="Picture 8" descr="What is One Hot Encoding and How to Do It | by Michael DelSole | Medium">
            <a:extLst>
              <a:ext uri="{FF2B5EF4-FFF2-40B4-BE49-F238E27FC236}">
                <a16:creationId xmlns:a16="http://schemas.microsoft.com/office/drawing/2014/main" xmlns="" id="{4342A566-2E7E-F812-A525-058226DCC9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756" b="5727"/>
          <a:stretch/>
        </p:blipFill>
        <p:spPr bwMode="auto">
          <a:xfrm>
            <a:off x="346915" y="2951747"/>
            <a:ext cx="11572369" cy="2807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89876813"/>
      </p:ext>
    </p:extLst>
  </p:cSld>
  <p:clrMapOvr>
    <a:masterClrMapping/>
  </p:clrMapOvr>
  <p:transition advTm="3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BE7507D-0576-6EDF-8A8B-430A33B3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DD759B2D-BFC2-6657-DF2D-C206142FEDCB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DD5E3EC-D5D3-8340-95D9-2F07982DBF4C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1FBE07B-7B8C-094E-DFB8-DA29C1279A4D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Handling Imbalanced Data</a:t>
              </a:r>
              <a:endParaRPr lang="en-US" sz="3500" b="1" kern="120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56895C9-C77D-7B7C-2B77-B06146D2EFD9}"/>
              </a:ext>
            </a:extLst>
          </p:cNvPr>
          <p:cNvSpPr txBox="1"/>
          <p:nvPr/>
        </p:nvSpPr>
        <p:spPr>
          <a:xfrm>
            <a:off x="1003719" y="1162048"/>
            <a:ext cx="889534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What is Imbalanced Data?</a:t>
            </a:r>
          </a:p>
          <a:p>
            <a:r>
              <a:rPr lang="en-US" sz="2400" dirty="0"/>
              <a:t>	When one class has significantly more samples than another</a:t>
            </a:r>
            <a:endParaRPr lang="en-US" sz="2400" b="1" dirty="0"/>
          </a:p>
          <a:p>
            <a:endParaRPr lang="en-US" sz="2400" b="1" dirty="0"/>
          </a:p>
          <a:p>
            <a:r>
              <a:rPr lang="en-US" sz="2400" b="1" dirty="0"/>
              <a:t>Example: </a:t>
            </a:r>
            <a:r>
              <a:rPr lang="en-US" sz="2400" dirty="0"/>
              <a:t>Fraud detection (97% normal, 3% fraud cases)</a:t>
            </a:r>
            <a:endParaRPr lang="en-US" sz="2400" b="1" dirty="0"/>
          </a:p>
        </p:txBody>
      </p:sp>
      <p:pic>
        <p:nvPicPr>
          <p:cNvPr id="11269" name="Picture 5" descr="Class Imbalance Problem - an overview | ScienceDirect Topics">
            <a:extLst>
              <a:ext uri="{FF2B5EF4-FFF2-40B4-BE49-F238E27FC236}">
                <a16:creationId xmlns:a16="http://schemas.microsoft.com/office/drawing/2014/main" xmlns="" id="{0F10F64C-1691-CD7B-A183-576BA0A37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54580" y="2928622"/>
            <a:ext cx="5717757" cy="3215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03519012"/>
      </p:ext>
    </p:extLst>
  </p:cSld>
  <p:clrMapOvr>
    <a:masterClrMapping/>
  </p:clrMapOvr>
  <p:transition advTm="3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A3D6C58-48D5-0DAA-D7F8-9733290D4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01FFA9EA-35F8-817B-C1BB-9AD3D0C21C06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E4E5CFAF-1E8C-DA5D-543B-2234D7B1C864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7A17B953-C3C6-2FF5-56E8-ECCE20FB46B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Techniques to Handle Imbalanced Data</a:t>
              </a:r>
              <a:endParaRPr lang="en-US" sz="3500" b="1" kern="12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1EE2DE4-2793-CEAA-FA16-5627590A2C04}"/>
              </a:ext>
            </a:extLst>
          </p:cNvPr>
          <p:cNvSpPr txBox="1"/>
          <p:nvPr/>
        </p:nvSpPr>
        <p:spPr>
          <a:xfrm>
            <a:off x="1083929" y="1200890"/>
            <a:ext cx="69286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Resampling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Oversampling (SMOTE, ADASYN)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Undersampling</a:t>
            </a:r>
            <a:r>
              <a:rPr lang="en-US" sz="2800" dirty="0"/>
              <a:t> (Random, Tomek Links)</a:t>
            </a:r>
          </a:p>
        </p:txBody>
      </p:sp>
      <p:pic>
        <p:nvPicPr>
          <p:cNvPr id="12290" name="Picture 2" descr="Handling imbalanced data(Feature Engineering)">
            <a:extLst>
              <a:ext uri="{FF2B5EF4-FFF2-40B4-BE49-F238E27FC236}">
                <a16:creationId xmlns:a16="http://schemas.microsoft.com/office/drawing/2014/main" xmlns="" id="{A2334B87-A521-A34B-4EAC-1D55860F0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75" t="10213" r="3398" b="4225"/>
          <a:stretch/>
        </p:blipFill>
        <p:spPr bwMode="auto">
          <a:xfrm>
            <a:off x="1315453" y="2587899"/>
            <a:ext cx="9320464" cy="341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82442755"/>
      </p:ext>
    </p:extLst>
  </p:cSld>
  <p:clrMapOvr>
    <a:masterClrMapping/>
  </p:clrMapOvr>
  <p:transition advTm="3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B0DA6DB-6033-9A97-A82A-68625242D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56BA7D02-ECFE-7781-85C1-FBCF332FA6C7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57E0D0F8-1CA4-454E-63DE-C241F0AD6CCD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467D6AE2-2E05-D706-660D-8CEABC33341F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Techniques to Handle Imbalanced Data</a:t>
              </a:r>
              <a:endParaRPr lang="en-US" sz="3500" b="1" kern="12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D0BB3CE-2AD7-11FB-8B73-6F5D9B134441}"/>
              </a:ext>
            </a:extLst>
          </p:cNvPr>
          <p:cNvSpPr txBox="1"/>
          <p:nvPr/>
        </p:nvSpPr>
        <p:spPr>
          <a:xfrm>
            <a:off x="1114926" y="1371371"/>
            <a:ext cx="76416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Cost-Sensitive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Assigning higher weights to minority class</a:t>
            </a:r>
          </a:p>
        </p:txBody>
      </p:sp>
      <p:pic>
        <p:nvPicPr>
          <p:cNvPr id="13314" name="Picture 2" descr="Machine Learning with Imbalanced Data - Part 2 (Cost-sensitive Learning)">
            <a:extLst>
              <a:ext uri="{FF2B5EF4-FFF2-40B4-BE49-F238E27FC236}">
                <a16:creationId xmlns:a16="http://schemas.microsoft.com/office/drawing/2014/main" xmlns="" id="{BE1E9171-BF2E-EF2A-EF43-A0E98E7912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3976"/>
          <a:stretch/>
        </p:blipFill>
        <p:spPr bwMode="auto">
          <a:xfrm>
            <a:off x="0" y="2310900"/>
            <a:ext cx="12192000" cy="346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981626234"/>
      </p:ext>
    </p:extLst>
  </p:cSld>
  <p:clrMapOvr>
    <a:masterClrMapping/>
  </p:clrMapOvr>
  <p:transition advTm="3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D23D511-B564-0A0C-87FA-EB320C3F6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EF55A3E2-6190-6400-5702-70649E5AC7E6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ABBB169-8A67-0E4D-3EED-86E4E43DB4D3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80BB3B18-7DDD-F7A3-FA3C-A6C2D3EC52FE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Techniques to Handle Imbalanced Data</a:t>
              </a:r>
              <a:endParaRPr lang="en-US" sz="3500" b="1" kern="12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9AA7B75-99CB-CD4B-B525-BB171A68B5B7}"/>
              </a:ext>
            </a:extLst>
          </p:cNvPr>
          <p:cNvSpPr txBox="1"/>
          <p:nvPr/>
        </p:nvSpPr>
        <p:spPr>
          <a:xfrm>
            <a:off x="1114925" y="1371371"/>
            <a:ext cx="102763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Algorithmic Approaches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Tree-based models (Random Forest, </a:t>
            </a:r>
            <a:r>
              <a:rPr lang="en-US" sz="2400" dirty="0" err="1"/>
              <a:t>XGBoost</a:t>
            </a:r>
            <a:r>
              <a:rPr lang="en-US" sz="2400" dirty="0"/>
              <a:t> handle imbalance well)</a:t>
            </a:r>
          </a:p>
        </p:txBody>
      </p:sp>
      <p:pic>
        <p:nvPicPr>
          <p:cNvPr id="14342" name="Picture 6" descr="BALANCED RANDOM FOREST. Balancing the Forest for More Accurate… | by Fadly  Mochammad Taufiq | Medium">
            <a:extLst>
              <a:ext uri="{FF2B5EF4-FFF2-40B4-BE49-F238E27FC236}">
                <a16:creationId xmlns:a16="http://schemas.microsoft.com/office/drawing/2014/main" xmlns="" id="{9B29DF02-27AE-BB9F-E4F2-3CCC6EEC7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84108" y="2310900"/>
            <a:ext cx="7823784" cy="348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040919571"/>
      </p:ext>
    </p:extLst>
  </p:cSld>
  <p:clrMapOvr>
    <a:masterClrMapping/>
  </p:clrMapOvr>
  <p:transition advTm="3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EF0A633-32BF-6C8D-F012-763705F05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4C73AF-CF2E-9654-6E8F-175B32D66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89" y="1253331"/>
            <a:ext cx="11209328" cy="1152985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Definition: </a:t>
            </a:r>
            <a:r>
              <a:rPr lang="en-US" sz="2400" dirty="0"/>
              <a:t>Machine Learning (ML) is a subset of AI that enables computers to learn patterns from data and make predictions or decisions without explicit programming.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9E998A30-DC6C-0B48-F220-33C8E2944E00}"/>
              </a:ext>
            </a:extLst>
          </p:cNvPr>
          <p:cNvGrpSpPr/>
          <p:nvPr/>
        </p:nvGrpSpPr>
        <p:grpSpPr>
          <a:xfrm>
            <a:off x="2038269" y="291956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0066577-E441-13EB-D457-3CD5A8462177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B7648E76-71FC-9BC1-24FD-06EBECEBD86F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 Introduction to Machine Learning</a:t>
              </a:r>
              <a:endParaRPr lang="en-US" sz="3500" b="1" kern="1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E5F9D5F-23A6-AD3A-1487-53DBBCC292B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3787" y="2390817"/>
            <a:ext cx="8467116" cy="423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78508148"/>
      </p:ext>
    </p:extLst>
  </p:cSld>
  <p:clrMapOvr>
    <a:masterClrMapping/>
  </p:clrMapOvr>
  <p:transition advTm="3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299E0C8-9026-B8BE-7B9A-5F6ACA906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83CF6935-E613-AA3A-BCE2-E17578E33D94}"/>
              </a:ext>
            </a:extLst>
          </p:cNvPr>
          <p:cNvGrpSpPr/>
          <p:nvPr/>
        </p:nvGrpSpPr>
        <p:grpSpPr>
          <a:xfrm>
            <a:off x="2270743" y="307454"/>
            <a:ext cx="8023502" cy="666324"/>
            <a:chOff x="19085" y="671"/>
            <a:chExt cx="8345982" cy="111685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6D5317D-8D33-5AD5-786E-A47180569D8D}"/>
                </a:ext>
              </a:extLst>
            </p:cNvPr>
            <p:cNvSpPr/>
            <p:nvPr/>
          </p:nvSpPr>
          <p:spPr>
            <a:xfrm>
              <a:off x="19085" y="671"/>
              <a:ext cx="8345982" cy="1116858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2178BB46-BA54-FAFA-F3CA-3C7D47D9708D}"/>
                </a:ext>
              </a:extLst>
            </p:cNvPr>
            <p:cNvSpPr txBox="1"/>
            <p:nvPr/>
          </p:nvSpPr>
          <p:spPr>
            <a:xfrm>
              <a:off x="19085" y="671"/>
              <a:ext cx="8345982" cy="11168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>
                <a:spcBef>
                  <a:spcPts val="0"/>
                </a:spcBef>
              </a:pPr>
              <a:r>
                <a:rPr lang="en-US" sz="3500" b="1" dirty="0">
                  <a:latin typeface="Trebuchet MS" panose="020B0603020202020204" pitchFamily="34" charset="0"/>
                  <a:cs typeface="Times New Roman" panose="02020603050405020304" pitchFamily="18" charset="0"/>
                </a:rPr>
                <a:t>Types of Machine Learning</a:t>
              </a:r>
            </a:p>
          </p:txBody>
        </p:sp>
      </p:grpSp>
      <p:pic>
        <p:nvPicPr>
          <p:cNvPr id="3074" name="Picture 2" descr="Understanding Machine Learning: A Beginner's Guide">
            <a:extLst>
              <a:ext uri="{FF2B5EF4-FFF2-40B4-BE49-F238E27FC236}">
                <a16:creationId xmlns:a16="http://schemas.microsoft.com/office/drawing/2014/main" xmlns="" id="{00C2A7F8-FB51-AB85-1FC3-6AFAE354C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94400" y="1134199"/>
            <a:ext cx="9976188" cy="5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67308006"/>
      </p:ext>
    </p:extLst>
  </p:cSld>
  <p:clrMapOvr>
    <a:masterClrMapping/>
  </p:clrMapOvr>
  <p:transition advTm="3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E67E8E1-D756-F961-2B70-F2A139203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56A8B9-79C0-4A13-2ACC-64EF20727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11460563" cy="128816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What is Supervised Learning?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/>
              <a:t>Learning from labeled data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Examples: </a:t>
            </a:r>
            <a:r>
              <a:rPr lang="en-US" sz="2400" dirty="0"/>
              <a:t>Email spam detection, medical diagnosis</a:t>
            </a:r>
            <a:endParaRPr lang="en-US" sz="2400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5CC6CD65-DCC9-687F-6020-A55F00F4BE1E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318394F-87CD-CFAF-DF9C-B543BAEB8000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411E94F6-B3CF-8D63-AF54-2C627635ABE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Supervised Learning</a:t>
              </a:r>
              <a:endParaRPr lang="en-US" sz="3500" b="1" kern="1200" dirty="0"/>
            </a:p>
          </p:txBody>
        </p:sp>
      </p:grpSp>
      <p:pic>
        <p:nvPicPr>
          <p:cNvPr id="4101" name="Picture 5" descr="Understanding Semi-Supervised Learning: Bridging Labeled and Unlabeled Data">
            <a:extLst>
              <a:ext uri="{FF2B5EF4-FFF2-40B4-BE49-F238E27FC236}">
                <a16:creationId xmlns:a16="http://schemas.microsoft.com/office/drawing/2014/main" xmlns="" id="{7A6F0779-5693-60A8-EB39-EFE06297B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301042" y="2696474"/>
            <a:ext cx="9496926" cy="3647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311196739"/>
      </p:ext>
    </p:extLst>
  </p:cSld>
  <p:clrMapOvr>
    <a:masterClrMapping/>
  </p:clrMapOvr>
  <p:transition advTm="3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F07D2B4-40A7-DAAA-742D-E46AA4427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5433549D-8998-1026-5356-E8B6D4973806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23E3541C-EA9E-13EE-C570-CE2082C22DBD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1AD1E8D-6F08-83A1-899C-4B833562DE59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Supervised Learning Tasks</a:t>
              </a:r>
              <a:endParaRPr lang="en-US" sz="3500" b="1" kern="1200" dirty="0"/>
            </a:p>
          </p:txBody>
        </p:sp>
      </p:grpSp>
      <p:pic>
        <p:nvPicPr>
          <p:cNvPr id="5122" name="Picture 2" descr="Machine learning shop classification regression">
            <a:extLst>
              <a:ext uri="{FF2B5EF4-FFF2-40B4-BE49-F238E27FC236}">
                <a16:creationId xmlns:a16="http://schemas.microsoft.com/office/drawing/2014/main" xmlns="" id="{0BAF7C91-19F7-838C-4C1C-844C517F6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82344" y="1363496"/>
            <a:ext cx="7200299" cy="484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832206525"/>
      </p:ext>
    </p:extLst>
  </p:cSld>
  <p:clrMapOvr>
    <a:masterClrMapping/>
  </p:clrMapOvr>
  <p:transition advTm="3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299E0C8-9026-B8BE-7B9A-5F6ACA906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83CF6935-E613-AA3A-BCE2-E17578E33D94}"/>
              </a:ext>
            </a:extLst>
          </p:cNvPr>
          <p:cNvGrpSpPr/>
          <p:nvPr/>
        </p:nvGrpSpPr>
        <p:grpSpPr>
          <a:xfrm>
            <a:off x="2270743" y="307454"/>
            <a:ext cx="8023502" cy="666324"/>
            <a:chOff x="19085" y="671"/>
            <a:chExt cx="8345982" cy="111685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6D5317D-8D33-5AD5-786E-A47180569D8D}"/>
                </a:ext>
              </a:extLst>
            </p:cNvPr>
            <p:cNvSpPr/>
            <p:nvPr/>
          </p:nvSpPr>
          <p:spPr>
            <a:xfrm>
              <a:off x="19085" y="671"/>
              <a:ext cx="8345982" cy="1116858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2178BB46-BA54-FAFA-F3CA-3C7D47D9708D}"/>
                </a:ext>
              </a:extLst>
            </p:cNvPr>
            <p:cNvSpPr txBox="1"/>
            <p:nvPr/>
          </p:nvSpPr>
          <p:spPr>
            <a:xfrm>
              <a:off x="19085" y="671"/>
              <a:ext cx="8345982" cy="11168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algn="ctr">
                <a:spcBef>
                  <a:spcPts val="0"/>
                </a:spcBef>
              </a:pPr>
              <a:r>
                <a:rPr lang="en-US" sz="3500" b="1" dirty="0">
                  <a:latin typeface="Trebuchet MS" panose="020B0603020202020204" pitchFamily="34" charset="0"/>
                  <a:cs typeface="Times New Roman" panose="02020603050405020304" pitchFamily="18" charset="0"/>
                </a:rPr>
                <a:t>Data Cleaning</a:t>
              </a:r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4A97800-5B9B-69FA-ADF1-96BF3AAA5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11" y="136067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is Data Cleaning?</a:t>
            </a:r>
          </a:p>
          <a:p>
            <a:pPr marL="0" indent="0">
              <a:buNone/>
            </a:pPr>
            <a:r>
              <a:rPr lang="en-US" dirty="0"/>
              <a:t>	Process of detecting and correcting errors in the dataset</a:t>
            </a:r>
          </a:p>
          <a:p>
            <a:pPr marL="0" indent="0">
              <a:buNone/>
            </a:pPr>
            <a:r>
              <a:rPr lang="en-US" b="1" dirty="0"/>
              <a:t>Steps: </a:t>
            </a:r>
            <a:r>
              <a:rPr lang="en-US" dirty="0"/>
              <a:t>Handling missing values, dealing with outliers, removing duplicates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893EC016-FF6B-D4C9-4C0F-1815035E5D8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t="26453" b="16958"/>
          <a:stretch/>
        </p:blipFill>
        <p:spPr>
          <a:xfrm>
            <a:off x="2662989" y="3429000"/>
            <a:ext cx="8261003" cy="246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67308006"/>
      </p:ext>
    </p:extLst>
  </p:cSld>
  <p:clrMapOvr>
    <a:masterClrMapping/>
  </p:clrMapOvr>
  <p:transition advTm="3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E98A6FD-0781-9FE0-452E-4D590BB6D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F8AC5C-F6C3-D783-8578-EF7293A45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9038205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Definition:</a:t>
            </a:r>
            <a:r>
              <a:rPr lang="en-US" sz="2400" dirty="0"/>
              <a:t> Model learns noise instead of pattern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Solution:</a:t>
            </a:r>
            <a:r>
              <a:rPr lang="en-US" sz="2400" dirty="0"/>
              <a:t> Regularization, cross-validation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69A1C058-EC5B-E9C3-7FA8-C96498CDFB2B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DE5C658-EB8B-8C70-868D-5F02C24CE576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1997233A-5676-6F10-C021-FA9FDF0FEF15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Overfitting in Supervised Learning</a:t>
              </a:r>
              <a:endParaRPr lang="en-US" sz="3500" b="1" kern="1200" dirty="0"/>
            </a:p>
          </p:txBody>
        </p:sp>
      </p:grpSp>
      <p:pic>
        <p:nvPicPr>
          <p:cNvPr id="6146" name="Picture 2" descr="How to prepare data for machine learning and prevent model overfitting?">
            <a:extLst>
              <a:ext uri="{FF2B5EF4-FFF2-40B4-BE49-F238E27FC236}">
                <a16:creationId xmlns:a16="http://schemas.microsoft.com/office/drawing/2014/main" xmlns="" id="{7919372A-9CB2-2B8C-1284-BD1129BFA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52497" y="2227806"/>
            <a:ext cx="97536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50833026"/>
      </p:ext>
    </p:extLst>
  </p:cSld>
  <p:clrMapOvr>
    <a:masterClrMapping/>
  </p:clrMapOvr>
  <p:transition advTm="3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D012D8F-5273-A44C-2B1B-C7098E65A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675E46-B163-CA77-3F1C-6C48FE51E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5573110" cy="4351338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/>
              <a:t>Bias:</a:t>
            </a:r>
            <a:r>
              <a:rPr lang="en-US" sz="2000" dirty="0"/>
              <a:t> Error due to overly simplistic models</a:t>
            </a:r>
          </a:p>
          <a:p>
            <a:pPr algn="just">
              <a:lnSpc>
                <a:spcPct val="150000"/>
              </a:lnSpc>
            </a:pPr>
            <a:r>
              <a:rPr lang="en-US" sz="2000" b="1" dirty="0"/>
              <a:t>Variance:</a:t>
            </a:r>
            <a:r>
              <a:rPr lang="en-US" sz="2000" dirty="0"/>
              <a:t> Error due to overly complex models</a:t>
            </a:r>
          </a:p>
          <a:p>
            <a:pPr algn="just">
              <a:lnSpc>
                <a:spcPct val="150000"/>
              </a:lnSpc>
            </a:pPr>
            <a:r>
              <a:rPr lang="en-US" sz="2000" b="1" dirty="0"/>
              <a:t>Trade-off:</a:t>
            </a:r>
            <a:r>
              <a:rPr lang="en-US" sz="2000" dirty="0"/>
              <a:t> Balancing both for optimal performance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0BBCC2F-E655-212A-474B-AB8B5A57F757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C5234A34-BD9F-CC2F-A324-760B978CA04C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EF02693-2DAC-E3E5-B586-C9822156713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Bias-Variance Trade-off</a:t>
              </a:r>
              <a:endParaRPr lang="en-US" sz="3500" b="1" kern="1200" dirty="0"/>
            </a:p>
          </p:txBody>
        </p:sp>
      </p:grpSp>
      <p:pic>
        <p:nvPicPr>
          <p:cNvPr id="7172" name="Picture 4" descr="Bias and Variance in Machine Learning - GeeksforGeeks">
            <a:extLst>
              <a:ext uri="{FF2B5EF4-FFF2-40B4-BE49-F238E27FC236}">
                <a16:creationId xmlns:a16="http://schemas.microsoft.com/office/drawing/2014/main" xmlns="" id="{0F3CE6EE-8EE4-5141-8F66-BBD493E2F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64868" y="1413176"/>
            <a:ext cx="6527132" cy="4366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CD55170-6167-4D8A-BED7-A6F8F026DAC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08985" y="3207392"/>
            <a:ext cx="3400488" cy="28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6954004"/>
      </p:ext>
    </p:extLst>
  </p:cSld>
  <p:clrMapOvr>
    <a:masterClrMapping/>
  </p:clrMapOvr>
  <p:transition advTm="3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A5D11C4-2A4E-C8BE-DBAC-E75233EA7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0E9019-8A58-853B-CDE8-EB015BE88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91" y="1020856"/>
            <a:ext cx="9798981" cy="435133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b="1" dirty="0"/>
              <a:t>What is Unsupervised Learning?</a:t>
            </a:r>
            <a:endParaRPr lang="en-US" sz="24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dirty="0"/>
              <a:t>	Learning from unlabeled data</a:t>
            </a:r>
          </a:p>
          <a:p>
            <a:pPr algn="just">
              <a:lnSpc>
                <a:spcPct val="150000"/>
              </a:lnSpc>
            </a:pPr>
            <a:r>
              <a:rPr lang="en-US" sz="2400" b="1" dirty="0"/>
              <a:t>Examples: </a:t>
            </a:r>
            <a:r>
              <a:rPr lang="en-US" sz="2400" dirty="0"/>
              <a:t>Customer segmentation, anomaly detection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4E3B06F8-F410-5BF1-D606-A318FBC4BD33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4AD9AB58-5EEA-0DFB-2DE1-6398E68A50F9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68C4CE3-BB67-0843-D720-6DE990AEE3F9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b="1" dirty="0"/>
                <a:t>Unsupervised Learning</a:t>
              </a:r>
              <a:endParaRPr lang="en-US" sz="3500" b="1" kern="1200" dirty="0"/>
            </a:p>
          </p:txBody>
        </p:sp>
      </p:grpSp>
      <p:pic>
        <p:nvPicPr>
          <p:cNvPr id="8196" name="Picture 4" descr="Unsupervised Learning: Easy explanation of ML concepts">
            <a:extLst>
              <a:ext uri="{FF2B5EF4-FFF2-40B4-BE49-F238E27FC236}">
                <a16:creationId xmlns:a16="http://schemas.microsoft.com/office/drawing/2014/main" xmlns="" id="{5DE4A360-2BFD-8262-B6DF-07A7EAF83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27172" y="3080995"/>
            <a:ext cx="6236618" cy="348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180396810"/>
      </p:ext>
    </p:extLst>
  </p:cSld>
  <p:clrMapOvr>
    <a:masterClrMapping/>
  </p:clrMapOvr>
  <p:transition advTm="3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4435258-CFF3-A4B0-30FE-93FC72A62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81DAA514-AF51-F3B5-E47A-C649310A88DD}"/>
              </a:ext>
            </a:extLst>
          </p:cNvPr>
          <p:cNvGrpSpPr/>
          <p:nvPr/>
        </p:nvGrpSpPr>
        <p:grpSpPr>
          <a:xfrm>
            <a:off x="2270743" y="307454"/>
            <a:ext cx="8023502" cy="666323"/>
            <a:chOff x="19085" y="671"/>
            <a:chExt cx="8345982" cy="111685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9594A6F8-60ED-D8E1-A477-9C47CE27F4EF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CF1E34EA-C4D9-723E-B6D1-9926E4929F4E}"/>
                </a:ext>
              </a:extLst>
            </p:cNvPr>
            <p:cNvSpPr txBox="1"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b="1" dirty="0">
                  <a:ea typeface="Tahoma" panose="020B0604030504040204" pitchFamily="34" charset="0"/>
                  <a:cs typeface="Times New Roman" panose="02020603050405020304" pitchFamily="18" charset="0"/>
                </a:rPr>
                <a:t>Unsupervised Learning Tasks</a:t>
              </a:r>
              <a:endParaRPr lang="en-US" sz="2800" b="1" kern="1200" dirty="0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B061820-AF77-920C-27CA-C4F79E1B204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7098" y="1853614"/>
            <a:ext cx="10357804" cy="387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89876813"/>
      </p:ext>
    </p:extLst>
  </p:cSld>
  <p:clrMapOvr>
    <a:masterClrMapping/>
  </p:clrMapOvr>
  <p:transition advTm="3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BE7507D-0576-6EDF-8A8B-430A33B3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D759B2D-BFC2-6657-DF2D-C206142FEDCB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DD5E3EC-D5D3-8340-95D9-2F07982DBF4C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1FBE07B-7B8C-094E-DFB8-DA29C1279A4D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Why Evaluation is Important?</a:t>
              </a:r>
              <a:endParaRPr lang="en-US" sz="3500" b="1" kern="1200" dirty="0"/>
            </a:p>
          </p:txBody>
        </p:sp>
      </p:grpSp>
      <p:pic>
        <p:nvPicPr>
          <p:cNvPr id="10242" name="Picture 2" descr="Model Evaluation Techniques in Machine Learning | by Fatmanurkutlu | Medium">
            <a:extLst>
              <a:ext uri="{FF2B5EF4-FFF2-40B4-BE49-F238E27FC236}">
                <a16:creationId xmlns:a16="http://schemas.microsoft.com/office/drawing/2014/main" xmlns="" id="{EE9D7E7C-C7DE-5795-7F1C-7CE60B722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93519" y="1668689"/>
            <a:ext cx="7604961" cy="464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56895C9-C77D-7B7C-2B77-B06146D2EFD9}"/>
              </a:ext>
            </a:extLst>
          </p:cNvPr>
          <p:cNvSpPr txBox="1"/>
          <p:nvPr/>
        </p:nvSpPr>
        <p:spPr>
          <a:xfrm>
            <a:off x="2799347" y="1299357"/>
            <a:ext cx="62082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Helps assess the performance of ML models</a:t>
            </a:r>
          </a:p>
        </p:txBody>
      </p:sp>
    </p:spTree>
    <p:extLst>
      <p:ext uri="{BB962C8B-B14F-4D97-AF65-F5344CB8AC3E}">
        <p14:creationId xmlns:p14="http://schemas.microsoft.com/office/powerpoint/2010/main" xmlns="" val="2803519012"/>
      </p:ext>
    </p:extLst>
  </p:cSld>
  <p:clrMapOvr>
    <a:masterClrMapping/>
  </p:clrMapOvr>
  <p:transition advTm="3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A3D6C58-48D5-0DAA-D7F8-9733290D4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01FFA9EA-35F8-817B-C1BB-9AD3D0C21C06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E4E5CFAF-1E8C-DA5D-543B-2234D7B1C864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7A17B953-C3C6-2FF5-56E8-ECCE20FB46B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Regression Metrics</a:t>
              </a:r>
              <a:endParaRPr lang="en-US" sz="3500" b="1" kern="12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1EE2DE4-2793-CEAA-FA16-5627590A2C04}"/>
              </a:ext>
            </a:extLst>
          </p:cNvPr>
          <p:cNvSpPr txBox="1"/>
          <p:nvPr/>
        </p:nvSpPr>
        <p:spPr>
          <a:xfrm>
            <a:off x="2799347" y="1226992"/>
            <a:ext cx="62082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MSE</a:t>
            </a:r>
            <a:r>
              <a:rPr lang="en-US" dirty="0"/>
              <a:t> Measures average squared error</a:t>
            </a:r>
          </a:p>
          <a:p>
            <a:r>
              <a:rPr lang="en-US" b="1" dirty="0"/>
              <a:t>RMSE</a:t>
            </a:r>
            <a:r>
              <a:rPr lang="en-US" dirty="0"/>
              <a:t> Square root of MSE (same unit as target)</a:t>
            </a:r>
          </a:p>
          <a:p>
            <a:r>
              <a:rPr lang="en-US" b="1" dirty="0"/>
              <a:t>MAE</a:t>
            </a:r>
            <a:r>
              <a:rPr lang="en-US" dirty="0"/>
              <a:t> Measures average absolute error</a:t>
            </a:r>
          </a:p>
          <a:p>
            <a:r>
              <a:rPr lang="en-US" b="1" dirty="0"/>
              <a:t>R-squared (R²) - Coefficient of Determination : </a:t>
            </a:r>
            <a:r>
              <a:rPr lang="en-US" dirty="0"/>
              <a:t>Measures goodness of fit (closer to 1 = better)</a:t>
            </a:r>
          </a:p>
        </p:txBody>
      </p:sp>
      <p:pic>
        <p:nvPicPr>
          <p:cNvPr id="14340" name="Picture 4" descr="11 Regression Metrics For ML &amp; Practical How To Guide">
            <a:extLst>
              <a:ext uri="{FF2B5EF4-FFF2-40B4-BE49-F238E27FC236}">
                <a16:creationId xmlns:a16="http://schemas.microsoft.com/office/drawing/2014/main" xmlns="" id="{553291B0-B351-EAF0-A517-5173E95C9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374"/>
          <a:stretch/>
        </p:blipFill>
        <p:spPr bwMode="auto">
          <a:xfrm>
            <a:off x="1538479" y="2576140"/>
            <a:ext cx="9148011" cy="387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82442755"/>
      </p:ext>
    </p:extLst>
  </p:cSld>
  <p:clrMapOvr>
    <a:masterClrMapping/>
  </p:clrMapOvr>
  <p:transition advTm="3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834BD91-C8B1-9D18-3691-C765DA0EC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AAF29737-78E4-DC0A-41EB-9A734F994357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4E725BA0-709C-B12F-C70E-B9D126A08DB6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D2FE2D5-3A24-1F6C-61C2-7A5396EC40E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Classification Metrics</a:t>
              </a:r>
              <a:endParaRPr lang="en-US" sz="3500" b="1" kern="1200" dirty="0"/>
            </a:p>
          </p:txBody>
        </p:sp>
      </p:grpSp>
      <p:pic>
        <p:nvPicPr>
          <p:cNvPr id="11266" name="Picture 2" descr="Model performance metrics. Visual representation of the classification... |  Download Scientific Diagram">
            <a:extLst>
              <a:ext uri="{FF2B5EF4-FFF2-40B4-BE49-F238E27FC236}">
                <a16:creationId xmlns:a16="http://schemas.microsoft.com/office/drawing/2014/main" xmlns="" id="{D6137061-4876-9D30-8C6A-43666F32E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55369" y="2680535"/>
            <a:ext cx="809625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976BDD3-EE74-3734-4EC0-DE714DE03386}"/>
              </a:ext>
            </a:extLst>
          </p:cNvPr>
          <p:cNvSpPr txBox="1"/>
          <p:nvPr/>
        </p:nvSpPr>
        <p:spPr>
          <a:xfrm>
            <a:off x="2799347" y="1226992"/>
            <a:ext cx="6208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Accuracy</a:t>
            </a:r>
            <a:r>
              <a:rPr lang="en-US" dirty="0"/>
              <a:t> = (Correct Predictions / Total Predictions)</a:t>
            </a:r>
          </a:p>
          <a:p>
            <a:r>
              <a:rPr lang="en-US" b="1" dirty="0"/>
              <a:t>Precision</a:t>
            </a:r>
            <a:r>
              <a:rPr lang="en-US" dirty="0"/>
              <a:t> = (True Positives / (True Positives + False Positives))</a:t>
            </a:r>
          </a:p>
          <a:p>
            <a:r>
              <a:rPr lang="en-US" b="1" dirty="0"/>
              <a:t>Recall</a:t>
            </a:r>
            <a:r>
              <a:rPr lang="en-US" dirty="0"/>
              <a:t> = (True Positives / (True Positives + False Negatives))</a:t>
            </a:r>
          </a:p>
          <a:p>
            <a:r>
              <a:rPr lang="en-US" b="1" dirty="0"/>
              <a:t>F1-Score</a:t>
            </a:r>
            <a:r>
              <a:rPr lang="en-US" dirty="0"/>
              <a:t> = 2 × (Precision × Recall) / (Precision + Recall)</a:t>
            </a:r>
          </a:p>
        </p:txBody>
      </p:sp>
    </p:spTree>
    <p:extLst>
      <p:ext uri="{BB962C8B-B14F-4D97-AF65-F5344CB8AC3E}">
        <p14:creationId xmlns:p14="http://schemas.microsoft.com/office/powerpoint/2010/main" xmlns="" val="2900481613"/>
      </p:ext>
    </p:extLst>
  </p:cSld>
  <p:clrMapOvr>
    <a:masterClrMapping/>
  </p:clrMapOvr>
  <p:transition advTm="3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D268AEC-1A98-2F0A-4166-C73A56108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F08C5EB3-139D-EA63-9FF6-1FC03EF89037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6A70F366-6207-7E3A-1058-4C6013A50E87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0D1C3E2D-6780-D86E-CB5E-9B9EA192A890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ROC Curve &amp; AUC</a:t>
              </a:r>
              <a:endParaRPr lang="en-US" sz="3500" b="1" kern="12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6120CA6-CD21-FEEF-92D4-B8A183B52971}"/>
              </a:ext>
            </a:extLst>
          </p:cNvPr>
          <p:cNvSpPr txBox="1"/>
          <p:nvPr/>
        </p:nvSpPr>
        <p:spPr>
          <a:xfrm>
            <a:off x="2799347" y="1226992"/>
            <a:ext cx="62082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ROC Curve:</a:t>
            </a:r>
            <a:r>
              <a:rPr lang="en-US" dirty="0"/>
              <a:t> Trade-off between True Positive Rate (TPR) &amp; False Positive Rate (FPR)</a:t>
            </a:r>
          </a:p>
          <a:p>
            <a:r>
              <a:rPr lang="en-US" b="1" dirty="0"/>
              <a:t>AUC (Area Under Curve):</a:t>
            </a:r>
            <a:r>
              <a:rPr lang="en-US" dirty="0"/>
              <a:t> Higher AUC = Better model</a:t>
            </a:r>
          </a:p>
        </p:txBody>
      </p:sp>
      <p:pic>
        <p:nvPicPr>
          <p:cNvPr id="12290" name="Picture 2" descr="A Gentle Introduction to ROC Curve and AUC in Machine Learning - Sefik  Ilkin Serengil">
            <a:extLst>
              <a:ext uri="{FF2B5EF4-FFF2-40B4-BE49-F238E27FC236}">
                <a16:creationId xmlns:a16="http://schemas.microsoft.com/office/drawing/2014/main" xmlns="" id="{68CE7FFB-59E5-2D34-3633-5473F23E4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799347" y="2299141"/>
            <a:ext cx="6208294" cy="398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84867997"/>
      </p:ext>
    </p:extLst>
  </p:cSld>
  <p:clrMapOvr>
    <a:masterClrMapping/>
  </p:clrMapOvr>
  <p:transition advTm="3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1DB3785-3E02-E5D6-D1AA-037735311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C528D40-3877-B266-4AE8-933B178BCA5B}"/>
              </a:ext>
            </a:extLst>
          </p:cNvPr>
          <p:cNvGrpSpPr/>
          <p:nvPr/>
        </p:nvGrpSpPr>
        <p:grpSpPr>
          <a:xfrm>
            <a:off x="2100262" y="291956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4E03192-D5F9-7450-6D73-6299D24F1B42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E7328A15-8B9C-0960-D900-6858BD08DC9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Applications of Machine Learning</a:t>
              </a:r>
              <a:endParaRPr lang="en-US" sz="3500" b="1" kern="1200" dirty="0"/>
            </a:p>
          </p:txBody>
        </p:sp>
      </p:grpSp>
      <p:pic>
        <p:nvPicPr>
          <p:cNvPr id="13317" name="Picture 5" descr="Unraveling Machine Learning and Deep Learning-Huawei Enterprise Support  Community">
            <a:extLst>
              <a:ext uri="{FF2B5EF4-FFF2-40B4-BE49-F238E27FC236}">
                <a16:creationId xmlns:a16="http://schemas.microsoft.com/office/drawing/2014/main" xmlns="" id="{74D87F7C-57CC-5353-7804-C4A09F04DD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3173" b="16443"/>
          <a:stretch/>
        </p:blipFill>
        <p:spPr bwMode="auto">
          <a:xfrm>
            <a:off x="1315931" y="1565329"/>
            <a:ext cx="10118075" cy="488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404824537"/>
      </p:ext>
    </p:extLst>
  </p:cSld>
  <p:clrMapOvr>
    <a:masterClrMapping/>
  </p:clrMapOvr>
  <p:transition advTm="3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08B552-3AE7-4E9B-B8F1-19EE4B03A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xmlns="" val="3554243451"/>
      </p:ext>
    </p:extLst>
  </p:cSld>
  <p:clrMapOvr>
    <a:masterClrMapping/>
  </p:clrMapOvr>
  <p:transition advTm="3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E67E8E1-D756-F961-2B70-F2A139203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56A8B9-79C0-4A13-2ACC-64EF20727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11460563" cy="128816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/>
              <a:t>Why missing values occur? </a:t>
            </a:r>
            <a:r>
              <a:rPr lang="en-US" sz="1800" dirty="0"/>
              <a:t>(Human error, sensor failure, etc.)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  <a:p>
            <a:pPr marL="0" indent="0" algn="just">
              <a:lnSpc>
                <a:spcPct val="100000"/>
              </a:lnSpc>
              <a:buNone/>
            </a:pPr>
            <a:endParaRPr lang="en-US" sz="1800" b="1" dirty="0"/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5CC6CD65-DCC9-687F-6020-A55F00F4BE1E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318394F-87CD-CFAF-DF9C-B543BAEB8000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411E94F6-B3CF-8D63-AF54-2C627635ABE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Handling Missing Values</a:t>
              </a:r>
              <a:endParaRPr lang="en-US" sz="3500" b="1" kern="1200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74DB705-239F-A036-EF33-4E8F0400333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t="15849"/>
          <a:stretch/>
        </p:blipFill>
        <p:spPr>
          <a:xfrm>
            <a:off x="1679633" y="1732547"/>
            <a:ext cx="8630654" cy="454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11196739"/>
      </p:ext>
    </p:extLst>
  </p:cSld>
  <p:clrMapOvr>
    <a:masterClrMapping/>
  </p:clrMapOvr>
  <p:transition advTm="3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F6059EB-1A57-3684-D844-288CD9CD0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8B6CE1-41CB-B0C4-6F1E-86F512155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437" y="1735810"/>
            <a:ext cx="6273797" cy="3688597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/>
              <a:t>Techniques to handle missing data: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Removing missing values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Mean/median/mode imputation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Predictive imputation (KNN, regression-based imputation)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E4C93CE6-7F68-B81E-1280-E7D59055A652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BA2D3D4-6478-9F53-3709-83FAFEEB9630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782F25E3-F010-9379-06AE-02A2BAFB5046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Handling Missing Values</a:t>
              </a:r>
              <a:endParaRPr lang="en-US" sz="3500" b="1" kern="1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6057F71-50B5-1B72-7B7F-30EA6E947D1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l="13224" t="11930" r="4808"/>
          <a:stretch/>
        </p:blipFill>
        <p:spPr>
          <a:xfrm>
            <a:off x="6792309" y="1469570"/>
            <a:ext cx="4876801" cy="413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36868451"/>
      </p:ext>
    </p:extLst>
  </p:cSld>
  <p:clrMapOvr>
    <a:masterClrMapping/>
  </p:clrMapOvr>
  <p:transition advTm="3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F07D2B4-40A7-DAAA-742D-E46AA4427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>
            <a:extLst>
              <a:ext uri="{FF2B5EF4-FFF2-40B4-BE49-F238E27FC236}">
                <a16:creationId xmlns:a16="http://schemas.microsoft.com/office/drawing/2014/main" xmlns="" id="{5433549D-8998-1026-5356-E8B6D4973806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23E3541C-EA9E-13EE-C570-CE2082C22DBD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1AD1E8D-6F08-83A1-899C-4B833562DE59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Handling Outliers</a:t>
              </a:r>
              <a:endParaRPr lang="en-US" sz="3500" b="1" kern="1200" dirty="0"/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0A2AAC7D-780C-A61B-C249-54E0E5F7A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11460563" cy="128816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Definition: </a:t>
            </a:r>
            <a:r>
              <a:rPr lang="en-US" sz="2400" dirty="0"/>
              <a:t>Data points that significantly differ from others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2400" b="1" dirty="0"/>
          </a:p>
        </p:txBody>
      </p:sp>
      <p:pic>
        <p:nvPicPr>
          <p:cNvPr id="4101" name="Picture 5">
            <a:extLst>
              <a:ext uri="{FF2B5EF4-FFF2-40B4-BE49-F238E27FC236}">
                <a16:creationId xmlns:a16="http://schemas.microsoft.com/office/drawing/2014/main" xmlns="" id="{40F99435-19FB-9F6F-F87C-898EEDF9A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54153" y="2236119"/>
            <a:ext cx="7406941" cy="370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832206525"/>
      </p:ext>
    </p:extLst>
  </p:cSld>
  <p:clrMapOvr>
    <a:masterClrMapping/>
  </p:clrMapOvr>
  <p:transition advTm="3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E836821-BDF3-CE14-0221-D51F042E4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>
            <a:extLst>
              <a:ext uri="{FF2B5EF4-FFF2-40B4-BE49-F238E27FC236}">
                <a16:creationId xmlns:a16="http://schemas.microsoft.com/office/drawing/2014/main" xmlns="" id="{B59B9F49-AC54-BF46-5813-FB7250D4311E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61673C88-4005-BB78-CD67-C089B833662F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0D2E013-7DB4-A987-510C-8DDF1B51C7C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Handling Outliers</a:t>
              </a:r>
              <a:endParaRPr lang="en-US" sz="3500" b="1" kern="1200" dirty="0"/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C9D5BFBA-CCD4-6505-A9D4-16A2D183E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1" y="1253331"/>
            <a:ext cx="5573110" cy="407264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Techniques to handle outliers: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Z-score method:</a:t>
            </a:r>
            <a:r>
              <a:rPr lang="en-US" sz="2400" dirty="0"/>
              <a:t> Detects outliers using standard deviations.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IQR method:</a:t>
            </a:r>
            <a:r>
              <a:rPr lang="en-US" sz="2400" dirty="0"/>
              <a:t> Identifies outliers using quartiles and interquartile range.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Winsorization:</a:t>
            </a:r>
            <a:r>
              <a:rPr lang="en-US" sz="2400" dirty="0"/>
              <a:t> Limits extreme values to reduce impact.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/>
              <a:t>Removing based on business logic:</a:t>
            </a:r>
            <a:r>
              <a:rPr lang="en-US" sz="2400" dirty="0"/>
              <a:t> Eliminates unrealistic or irrelevant data points.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69404B3-0F27-8654-A9B4-78CD5C148F5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t="14199" r="7129" b="11069"/>
          <a:stretch/>
        </p:blipFill>
        <p:spPr>
          <a:xfrm>
            <a:off x="6362704" y="1423623"/>
            <a:ext cx="4941634" cy="407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99995871"/>
      </p:ext>
    </p:extLst>
  </p:cSld>
  <p:clrMapOvr>
    <a:masterClrMapping/>
  </p:clrMapOvr>
  <p:transition advTm="3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E98A6FD-0781-9FE0-452E-4D590BB6D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F8AC5C-F6C3-D783-8578-EF7293A45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90" y="1253331"/>
            <a:ext cx="9038205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/>
              <a:t>What is Feature Selection?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Selecting important features to improve model efficiency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Benefits:</a:t>
            </a:r>
          </a:p>
          <a:p>
            <a:r>
              <a:rPr lang="en-US" dirty="0"/>
              <a:t>Reduces overfitting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Speeds up computation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Enhances model interpretability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xmlns="" id="{69A1C058-EC5B-E9C3-7FA8-C96498CDFB2B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DDE5C658-EB8B-8C70-868D-5F02C24CE576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1997233A-5676-6F10-C021-FA9FDF0FEF15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Feature Selection</a:t>
              </a:r>
              <a:endParaRPr lang="en-US" sz="3500" b="1" kern="1200" dirty="0"/>
            </a:p>
          </p:txBody>
        </p:sp>
      </p:grpSp>
      <p:pic>
        <p:nvPicPr>
          <p:cNvPr id="2" name="Picture 2" descr="An Introduction to Feature Selection | by James Thorn | TDS Archive | Medium">
            <a:extLst>
              <a:ext uri="{FF2B5EF4-FFF2-40B4-BE49-F238E27FC236}">
                <a16:creationId xmlns:a16="http://schemas.microsoft.com/office/drawing/2014/main" xmlns="" id="{A38C9CD2-7A10-1EAA-5CB2-9DD9D0665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14614" y="2573853"/>
            <a:ext cx="6335088" cy="3593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50833026"/>
      </p:ext>
    </p:extLst>
  </p:cSld>
  <p:clrMapOvr>
    <a:masterClrMapping/>
  </p:clrMapOvr>
  <p:transition advTm="3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9F95C68-8F40-9FD8-D9AD-6336FB833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19A405BC-949B-E7B3-CBB9-4B0BD1D813CF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B7CB847D-A911-EE1F-3859-2E7D3670B866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E7345502-6AF6-688A-3A68-5364D950EAE5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Feature Selection Methods</a:t>
              </a:r>
              <a:endParaRPr lang="en-US" sz="3500" b="1" kern="1200" dirty="0"/>
            </a:p>
          </p:txBody>
        </p:sp>
      </p:grpSp>
      <p:pic>
        <p:nvPicPr>
          <p:cNvPr id="7172" name="Picture 4" descr="Wrapper Based Feature Selection Techniques | by Debanjan Saha | Medium">
            <a:extLst>
              <a:ext uri="{FF2B5EF4-FFF2-40B4-BE49-F238E27FC236}">
                <a16:creationId xmlns:a16="http://schemas.microsoft.com/office/drawing/2014/main" xmlns="" id="{297DACDB-4F13-CB45-B6BC-EFB89E21D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56842" y="1014628"/>
            <a:ext cx="9691606" cy="563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145259381"/>
      </p:ext>
    </p:extLst>
  </p:cSld>
  <p:clrMapOvr>
    <a:masterClrMapping/>
  </p:clrMapOvr>
  <p:transition advTm="3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D012D8F-5273-A44C-2B1B-C7098E65A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675E46-B163-CA77-3F1C-6C48FE51E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889" y="1253331"/>
            <a:ext cx="10610331" cy="1377574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/>
              <a:t>What is Feature Transformation?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it-IT" dirty="0"/>
              <a:t>Modifying data to improve model performance</a:t>
            </a:r>
            <a:endParaRPr lang="en-US" dirty="0"/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xmlns="" id="{B0BBCC2F-E655-212A-474B-AB8B5A57F757}"/>
              </a:ext>
            </a:extLst>
          </p:cNvPr>
          <p:cNvGrpSpPr/>
          <p:nvPr/>
        </p:nvGrpSpPr>
        <p:grpSpPr>
          <a:xfrm>
            <a:off x="2270743" y="307454"/>
            <a:ext cx="8023502" cy="770719"/>
            <a:chOff x="19085" y="671"/>
            <a:chExt cx="8345982" cy="129184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C5234A34-BD9F-CC2F-A324-760B978CA04C}"/>
                </a:ext>
              </a:extLst>
            </p:cNvPr>
            <p:cNvSpPr/>
            <p:nvPr/>
          </p:nvSpPr>
          <p:spPr>
            <a:xfrm>
              <a:off x="19085" y="671"/>
              <a:ext cx="8345982" cy="1116857"/>
            </a:xfrm>
            <a:prstGeom prst="rect">
              <a:avLst/>
            </a:prstGeom>
            <a:solidFill>
              <a:srgbClr val="0096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EF02693-2DAC-E3E5-B586-C98221567132}"/>
                </a:ext>
              </a:extLst>
            </p:cNvPr>
            <p:cNvSpPr txBox="1"/>
            <p:nvPr/>
          </p:nvSpPr>
          <p:spPr>
            <a:xfrm>
              <a:off x="19085" y="175654"/>
              <a:ext cx="8345982" cy="111685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1275" tIns="41275" rIns="41275" bIns="41275" numCol="1" spcCol="1270" anchor="ctr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500" b="1" dirty="0">
                  <a:latin typeface="+mn-lt"/>
                  <a:ea typeface="Tahoma" panose="020B0604030504040204" pitchFamily="34" charset="0"/>
                  <a:cs typeface="Times New Roman" panose="02020603050405020304" pitchFamily="18" charset="0"/>
                </a:rPr>
                <a:t>Feature Transformation</a:t>
              </a:r>
              <a:endParaRPr lang="en-US" sz="3500" b="1" kern="1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1F0D662-2599-AC75-FD7E-E40F04B6DBDE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l="6711" t="19797" r="39210" b="10176"/>
          <a:stretch/>
        </p:blipFill>
        <p:spPr>
          <a:xfrm>
            <a:off x="3293402" y="2277979"/>
            <a:ext cx="6336703" cy="402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6954004"/>
      </p:ext>
    </p:extLst>
  </p:cSld>
  <p:clrMapOvr>
    <a:masterClrMapping/>
  </p:clrMapOvr>
  <p:transition advTm="300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F17876FF137A4AB43423C6D43110F3" ma:contentTypeVersion="14" ma:contentTypeDescription="Create a new document." ma:contentTypeScope="" ma:versionID="fe438734e2ff0f245183fb779d7dc392">
  <xsd:schema xmlns:xsd="http://www.w3.org/2001/XMLSchema" xmlns:xs="http://www.w3.org/2001/XMLSchema" xmlns:p="http://schemas.microsoft.com/office/2006/metadata/properties" xmlns:ns2="28e6510d-4ecc-4cf3-a81e-2b626c7e9010" xmlns:ns3="bb00f955-0ff1-43a7-8278-f67a2e627f2a" targetNamespace="http://schemas.microsoft.com/office/2006/metadata/properties" ma:root="true" ma:fieldsID="a73e38589a1efc953eb502e5fcba237b" ns2:_="" ns3:_="">
    <xsd:import namespace="28e6510d-4ecc-4cf3-a81e-2b626c7e9010"/>
    <xsd:import namespace="bb00f955-0ff1-43a7-8278-f67a2e627f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e6510d-4ecc-4cf3-a81e-2b626c7e90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d7fa16a-1f0f-4a58-b2e6-0e1bbf6cfc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00f955-0ff1-43a7-8278-f67a2e627f2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c5dad3b5-b2c8-4907-ab3c-6a47b24507d6}" ma:internalName="TaxCatchAll" ma:showField="CatchAllData" ma:web="bb00f955-0ff1-43a7-8278-f67a2e627f2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8e6510d-4ecc-4cf3-a81e-2b626c7e9010">
      <Terms xmlns="http://schemas.microsoft.com/office/infopath/2007/PartnerControls"/>
    </lcf76f155ced4ddcb4097134ff3c332f>
    <TaxCatchAll xmlns="bb00f955-0ff1-43a7-8278-f67a2e627f2a" xsi:nil="true"/>
  </documentManagement>
</p:properties>
</file>

<file path=customXml/itemProps1.xml><?xml version="1.0" encoding="utf-8"?>
<ds:datastoreItem xmlns:ds="http://schemas.openxmlformats.org/officeDocument/2006/customXml" ds:itemID="{C93BE297-B52A-4A73-9D13-96E027360C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9E1BDC-29E9-44BC-8E23-619B962E0C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e6510d-4ecc-4cf3-a81e-2b626c7e9010"/>
    <ds:schemaRef ds:uri="bb00f955-0ff1-43a7-8278-f67a2e627f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97265E-FD28-4336-B568-516DCDC83EDB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bb00f955-0ff1-43a7-8278-f67a2e627f2a"/>
    <ds:schemaRef ds:uri="http://purl.org/dc/terms/"/>
    <ds:schemaRef ds:uri="http://purl.org/dc/elements/1.1/"/>
    <ds:schemaRef ds:uri="http://schemas.openxmlformats.org/package/2006/metadata/core-properties"/>
    <ds:schemaRef ds:uri="28e6510d-4ecc-4cf3-a81e-2b626c7e901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8491</TotalTime>
  <Words>600</Words>
  <Application>Microsoft Office PowerPoint</Application>
  <PresentationFormat>Custom</PresentationFormat>
  <Paragraphs>136</Paragraphs>
  <Slides>29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Chandramouleswaran M</dc:creator>
  <cp:lastModifiedBy>EduTech</cp:lastModifiedBy>
  <cp:revision>634</cp:revision>
  <cp:lastPrinted>2022-10-29T03:23:37Z</cp:lastPrinted>
  <dcterms:created xsi:type="dcterms:W3CDTF">2022-10-17T03:42:06Z</dcterms:created>
  <dcterms:modified xsi:type="dcterms:W3CDTF">2025-07-19T14:16:38Z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c52bb50-aef2-4dc8-bb7f-e0da22648362_Enabled">
    <vt:lpwstr>True</vt:lpwstr>
  </property>
  <property fmtid="{D5CDD505-2E9C-101B-9397-08002B2CF9AE}" pid="3" name="MSIP_Label_ac52bb50-aef2-4dc8-bb7f-e0da22648362_SiteId">
    <vt:lpwstr>264b9899-fe1b-430b-9509-2154878d5774</vt:lpwstr>
  </property>
  <property fmtid="{D5CDD505-2E9C-101B-9397-08002B2CF9AE}" pid="4" name="MSIP_Label_ac52bb50-aef2-4dc8-bb7f-e0da22648362_Owner">
    <vt:lpwstr>chandramouleswaran.m@lntecc.com</vt:lpwstr>
  </property>
  <property fmtid="{D5CDD505-2E9C-101B-9397-08002B2CF9AE}" pid="5" name="MSIP_Label_ac52bb50-aef2-4dc8-bb7f-e0da22648362_SetDate">
    <vt:lpwstr>2022-10-17T03:54:33.5260027Z</vt:lpwstr>
  </property>
  <property fmtid="{D5CDD505-2E9C-101B-9397-08002B2CF9AE}" pid="6" name="MSIP_Label_ac52bb50-aef2-4dc8-bb7f-e0da22648362_Name">
    <vt:lpwstr>LTC Internal Use</vt:lpwstr>
  </property>
  <property fmtid="{D5CDD505-2E9C-101B-9397-08002B2CF9AE}" pid="7" name="MSIP_Label_ac52bb50-aef2-4dc8-bb7f-e0da22648362_Application">
    <vt:lpwstr>Microsoft Azure Information Protection</vt:lpwstr>
  </property>
  <property fmtid="{D5CDD505-2E9C-101B-9397-08002B2CF9AE}" pid="8" name="MSIP_Label_ac52bb50-aef2-4dc8-bb7f-e0da22648362_ActionId">
    <vt:lpwstr>ab157963-cd87-44ff-ad96-29e0121165c1</vt:lpwstr>
  </property>
  <property fmtid="{D5CDD505-2E9C-101B-9397-08002B2CF9AE}" pid="9" name="MSIP_Label_ac52bb50-aef2-4dc8-bb7f-e0da22648362_Extended_MSFT_Method">
    <vt:lpwstr>Automatic</vt:lpwstr>
  </property>
  <property fmtid="{D5CDD505-2E9C-101B-9397-08002B2CF9AE}" pid="10" name="Sensitivity">
    <vt:lpwstr>LTC Internal Use</vt:lpwstr>
  </property>
  <property fmtid="{D5CDD505-2E9C-101B-9397-08002B2CF9AE}" pid="11" name="ContentTypeId">
    <vt:lpwstr>0x0101002CF17876FF137A4AB43423C6D43110F3</vt:lpwstr>
  </property>
</Properties>
</file>

<file path=docProps/thumbnail.jpeg>
</file>